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7"/>
  </p:notesMasterIdLst>
  <p:handoutMasterIdLst>
    <p:handoutMasterId r:id="rId16"/>
  </p:handoutMasterIdLst>
  <p:sldIdLst>
    <p:sldId id="264" r:id="rId4"/>
    <p:sldId id="260" r:id="rId5"/>
    <p:sldId id="262" r:id="rId6"/>
    <p:sldId id="263" r:id="rId8"/>
    <p:sldId id="274" r:id="rId9"/>
    <p:sldId id="275" r:id="rId10"/>
    <p:sldId id="276" r:id="rId11"/>
    <p:sldId id="280" r:id="rId12"/>
    <p:sldId id="270" r:id="rId13"/>
    <p:sldId id="272" r:id="rId14"/>
    <p:sldId id="265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AE599A-6641-43A4-BC65-47AB964C51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AE599A-6641-43A4-BC65-47AB964C51D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emf"/><Relationship Id="rId8" Type="http://schemas.openxmlformats.org/officeDocument/2006/relationships/tags" Target="../tags/tag66.xml"/><Relationship Id="rId7" Type="http://schemas.openxmlformats.org/officeDocument/2006/relationships/tags" Target="../tags/tag65.xml"/><Relationship Id="rId6" Type="http://schemas.openxmlformats.org/officeDocument/2006/relationships/tags" Target="../tags/tag64.xml"/><Relationship Id="rId5" Type="http://schemas.openxmlformats.org/officeDocument/2006/relationships/image" Target="../media/image2.png"/><Relationship Id="rId4" Type="http://schemas.openxmlformats.org/officeDocument/2006/relationships/tags" Target="../tags/tag63.xml"/><Relationship Id="rId3" Type="http://schemas.openxmlformats.org/officeDocument/2006/relationships/image" Target="../media/image1.png"/><Relationship Id="rId23" Type="http://schemas.openxmlformats.org/officeDocument/2006/relationships/tags" Target="../tags/tag80.xml"/><Relationship Id="rId22" Type="http://schemas.openxmlformats.org/officeDocument/2006/relationships/tags" Target="../tags/tag79.xml"/><Relationship Id="rId21" Type="http://schemas.openxmlformats.org/officeDocument/2006/relationships/tags" Target="../tags/tag78.xml"/><Relationship Id="rId20" Type="http://schemas.openxmlformats.org/officeDocument/2006/relationships/tags" Target="../tags/tag77.xml"/><Relationship Id="rId2" Type="http://schemas.openxmlformats.org/officeDocument/2006/relationships/tags" Target="../tags/tag62.xml"/><Relationship Id="rId19" Type="http://schemas.openxmlformats.org/officeDocument/2006/relationships/tags" Target="../tags/tag76.xml"/><Relationship Id="rId18" Type="http://schemas.openxmlformats.org/officeDocument/2006/relationships/tags" Target="../tags/tag75.xml"/><Relationship Id="rId17" Type="http://schemas.openxmlformats.org/officeDocument/2006/relationships/tags" Target="../tags/tag74.xml"/><Relationship Id="rId16" Type="http://schemas.openxmlformats.org/officeDocument/2006/relationships/tags" Target="../tags/tag73.xml"/><Relationship Id="rId15" Type="http://schemas.openxmlformats.org/officeDocument/2006/relationships/tags" Target="../tags/tag72.xml"/><Relationship Id="rId14" Type="http://schemas.openxmlformats.org/officeDocument/2006/relationships/tags" Target="../tags/tag71.xml"/><Relationship Id="rId13" Type="http://schemas.openxmlformats.org/officeDocument/2006/relationships/tags" Target="../tags/tag70.xml"/><Relationship Id="rId12" Type="http://schemas.openxmlformats.org/officeDocument/2006/relationships/tags" Target="../tags/tag69.xml"/><Relationship Id="rId11" Type="http://schemas.openxmlformats.org/officeDocument/2006/relationships/tags" Target="../tags/tag68.xml"/><Relationship Id="rId10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image" Target="../media/image3.emf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image" Target="../media/image1.png"/><Relationship Id="rId28" Type="http://schemas.openxmlformats.org/officeDocument/2006/relationships/tags" Target="../tags/tag104.xml"/><Relationship Id="rId27" Type="http://schemas.openxmlformats.org/officeDocument/2006/relationships/tags" Target="../tags/tag103.xml"/><Relationship Id="rId26" Type="http://schemas.openxmlformats.org/officeDocument/2006/relationships/tags" Target="../tags/tag102.xml"/><Relationship Id="rId25" Type="http://schemas.openxmlformats.org/officeDocument/2006/relationships/tags" Target="../tags/tag101.xml"/><Relationship Id="rId24" Type="http://schemas.openxmlformats.org/officeDocument/2006/relationships/tags" Target="../tags/tag100.xml"/><Relationship Id="rId23" Type="http://schemas.openxmlformats.org/officeDocument/2006/relationships/tags" Target="../tags/tag99.xml"/><Relationship Id="rId22" Type="http://schemas.openxmlformats.org/officeDocument/2006/relationships/tags" Target="../tags/tag98.xml"/><Relationship Id="rId21" Type="http://schemas.openxmlformats.org/officeDocument/2006/relationships/tags" Target="../tags/tag97.xml"/><Relationship Id="rId20" Type="http://schemas.openxmlformats.org/officeDocument/2006/relationships/tags" Target="../tags/tag96.xml"/><Relationship Id="rId2" Type="http://schemas.openxmlformats.org/officeDocument/2006/relationships/tags" Target="../tags/tag81.xml"/><Relationship Id="rId19" Type="http://schemas.openxmlformats.org/officeDocument/2006/relationships/tags" Target="../tags/tag95.xml"/><Relationship Id="rId18" Type="http://schemas.openxmlformats.org/officeDocument/2006/relationships/tags" Target="../tags/tag94.xml"/><Relationship Id="rId17" Type="http://schemas.openxmlformats.org/officeDocument/2006/relationships/tags" Target="../tags/tag93.xml"/><Relationship Id="rId16" Type="http://schemas.openxmlformats.org/officeDocument/2006/relationships/tags" Target="../tags/tag92.xml"/><Relationship Id="rId15" Type="http://schemas.openxmlformats.org/officeDocument/2006/relationships/tags" Target="../tags/tag91.xml"/><Relationship Id="rId14" Type="http://schemas.openxmlformats.org/officeDocument/2006/relationships/tags" Target="../tags/tag90.xml"/><Relationship Id="rId13" Type="http://schemas.openxmlformats.org/officeDocument/2006/relationships/tags" Target="../tags/tag89.xml"/><Relationship Id="rId12" Type="http://schemas.openxmlformats.org/officeDocument/2006/relationships/tags" Target="../tags/tag88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09.xml"/><Relationship Id="rId8" Type="http://schemas.openxmlformats.org/officeDocument/2006/relationships/image" Target="../media/image3.emf"/><Relationship Id="rId7" Type="http://schemas.openxmlformats.org/officeDocument/2006/relationships/tags" Target="../tags/tag108.xml"/><Relationship Id="rId6" Type="http://schemas.openxmlformats.org/officeDocument/2006/relationships/tags" Target="../tags/tag107.xml"/><Relationship Id="rId5" Type="http://schemas.openxmlformats.org/officeDocument/2006/relationships/image" Target="../media/image5.png"/><Relationship Id="rId4" Type="http://schemas.openxmlformats.org/officeDocument/2006/relationships/tags" Target="../tags/tag106.xml"/><Relationship Id="rId3" Type="http://schemas.openxmlformats.org/officeDocument/2006/relationships/image" Target="../media/image1.png"/><Relationship Id="rId2" Type="http://schemas.openxmlformats.org/officeDocument/2006/relationships/tags" Target="../tags/tag105.xml"/><Relationship Id="rId13" Type="http://schemas.openxmlformats.org/officeDocument/2006/relationships/tags" Target="../tags/tag113.xml"/><Relationship Id="rId12" Type="http://schemas.openxmlformats.org/officeDocument/2006/relationships/tags" Target="../tags/tag112.xml"/><Relationship Id="rId11" Type="http://schemas.openxmlformats.org/officeDocument/2006/relationships/tags" Target="../tags/tag111.xml"/><Relationship Id="rId10" Type="http://schemas.openxmlformats.org/officeDocument/2006/relationships/tags" Target="../tags/tag110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118.xml"/><Relationship Id="rId7" Type="http://schemas.openxmlformats.org/officeDocument/2006/relationships/tags" Target="../tags/tag117.xml"/><Relationship Id="rId6" Type="http://schemas.openxmlformats.org/officeDocument/2006/relationships/image" Target="../media/image3.emf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image" Target="../media/image1.png"/><Relationship Id="rId29" Type="http://schemas.openxmlformats.org/officeDocument/2006/relationships/tags" Target="../tags/tag138.xml"/><Relationship Id="rId28" Type="http://schemas.openxmlformats.org/officeDocument/2006/relationships/tags" Target="../tags/tag137.xml"/><Relationship Id="rId27" Type="http://schemas.openxmlformats.org/officeDocument/2006/relationships/tags" Target="../tags/tag136.xml"/><Relationship Id="rId26" Type="http://schemas.openxmlformats.org/officeDocument/2006/relationships/tags" Target="../tags/tag135.xml"/><Relationship Id="rId25" Type="http://schemas.openxmlformats.org/officeDocument/2006/relationships/tags" Target="../tags/tag134.xml"/><Relationship Id="rId24" Type="http://schemas.openxmlformats.org/officeDocument/2006/relationships/tags" Target="../tags/tag133.xml"/><Relationship Id="rId23" Type="http://schemas.openxmlformats.org/officeDocument/2006/relationships/tags" Target="../tags/tag132.xml"/><Relationship Id="rId22" Type="http://schemas.openxmlformats.org/officeDocument/2006/relationships/tags" Target="../tags/tag131.xml"/><Relationship Id="rId21" Type="http://schemas.openxmlformats.org/officeDocument/2006/relationships/tags" Target="../tags/tag130.xml"/><Relationship Id="rId20" Type="http://schemas.openxmlformats.org/officeDocument/2006/relationships/tags" Target="../tags/tag129.xml"/><Relationship Id="rId2" Type="http://schemas.openxmlformats.org/officeDocument/2006/relationships/tags" Target="../tags/tag114.xml"/><Relationship Id="rId19" Type="http://schemas.openxmlformats.org/officeDocument/2006/relationships/tags" Target="../tags/tag128.xml"/><Relationship Id="rId18" Type="http://schemas.openxmlformats.org/officeDocument/2006/relationships/tags" Target="../tags/tag127.xml"/><Relationship Id="rId17" Type="http://schemas.openxmlformats.org/officeDocument/2006/relationships/tags" Target="../tags/tag126.xml"/><Relationship Id="rId16" Type="http://schemas.openxmlformats.org/officeDocument/2006/relationships/tags" Target="../tags/tag125.xml"/><Relationship Id="rId15" Type="http://schemas.openxmlformats.org/officeDocument/2006/relationships/tags" Target="../tags/tag124.xml"/><Relationship Id="rId14" Type="http://schemas.openxmlformats.org/officeDocument/2006/relationships/tags" Target="../tags/tag123.xml"/><Relationship Id="rId13" Type="http://schemas.openxmlformats.org/officeDocument/2006/relationships/tags" Target="../tags/tag122.xml"/><Relationship Id="rId12" Type="http://schemas.openxmlformats.org/officeDocument/2006/relationships/tags" Target="../tags/tag121.xml"/><Relationship Id="rId11" Type="http://schemas.openxmlformats.org/officeDocument/2006/relationships/tags" Target="../tags/tag120.xml"/><Relationship Id="rId10" Type="http://schemas.openxmlformats.org/officeDocument/2006/relationships/tags" Target="../tags/tag11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143.xml"/><Relationship Id="rId7" Type="http://schemas.openxmlformats.org/officeDocument/2006/relationships/tags" Target="../tags/tag142.xml"/><Relationship Id="rId6" Type="http://schemas.openxmlformats.org/officeDocument/2006/relationships/image" Target="../media/image3.emf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1" Type="http://schemas.openxmlformats.org/officeDocument/2006/relationships/tags" Target="../tags/tag165.xml"/><Relationship Id="rId30" Type="http://schemas.openxmlformats.org/officeDocument/2006/relationships/tags" Target="../tags/tag164.xml"/><Relationship Id="rId3" Type="http://schemas.openxmlformats.org/officeDocument/2006/relationships/image" Target="../media/image1.png"/><Relationship Id="rId29" Type="http://schemas.openxmlformats.org/officeDocument/2006/relationships/tags" Target="../tags/tag163.xml"/><Relationship Id="rId28" Type="http://schemas.openxmlformats.org/officeDocument/2006/relationships/tags" Target="../tags/tag162.xml"/><Relationship Id="rId27" Type="http://schemas.openxmlformats.org/officeDocument/2006/relationships/tags" Target="../tags/tag161.xml"/><Relationship Id="rId26" Type="http://schemas.openxmlformats.org/officeDocument/2006/relationships/tags" Target="../tags/tag160.xml"/><Relationship Id="rId25" Type="http://schemas.openxmlformats.org/officeDocument/2006/relationships/tags" Target="../tags/tag159.xml"/><Relationship Id="rId24" Type="http://schemas.openxmlformats.org/officeDocument/2006/relationships/tags" Target="../tags/tag158.xml"/><Relationship Id="rId23" Type="http://schemas.openxmlformats.org/officeDocument/2006/relationships/tags" Target="../tags/tag157.xml"/><Relationship Id="rId22" Type="http://schemas.openxmlformats.org/officeDocument/2006/relationships/tags" Target="../tags/tag156.xml"/><Relationship Id="rId21" Type="http://schemas.openxmlformats.org/officeDocument/2006/relationships/tags" Target="../tags/tag155.xml"/><Relationship Id="rId20" Type="http://schemas.openxmlformats.org/officeDocument/2006/relationships/tags" Target="../tags/tag154.xml"/><Relationship Id="rId2" Type="http://schemas.openxmlformats.org/officeDocument/2006/relationships/tags" Target="../tags/tag139.xml"/><Relationship Id="rId19" Type="http://schemas.openxmlformats.org/officeDocument/2006/relationships/tags" Target="../tags/tag153.xml"/><Relationship Id="rId18" Type="http://schemas.openxmlformats.org/officeDocument/2006/relationships/tags" Target="../tags/tag152.xml"/><Relationship Id="rId17" Type="http://schemas.openxmlformats.org/officeDocument/2006/relationships/tags" Target="../tags/tag151.xml"/><Relationship Id="rId16" Type="http://schemas.openxmlformats.org/officeDocument/2006/relationships/tags" Target="../tags/tag150.xml"/><Relationship Id="rId15" Type="http://schemas.openxmlformats.org/officeDocument/2006/relationships/tags" Target="../tags/tag149.xml"/><Relationship Id="rId14" Type="http://schemas.openxmlformats.org/officeDocument/2006/relationships/tags" Target="../tags/tag148.xml"/><Relationship Id="rId13" Type="http://schemas.openxmlformats.org/officeDocument/2006/relationships/tags" Target="../tags/tag147.xml"/><Relationship Id="rId12" Type="http://schemas.openxmlformats.org/officeDocument/2006/relationships/tags" Target="../tags/tag146.xml"/><Relationship Id="rId11" Type="http://schemas.openxmlformats.org/officeDocument/2006/relationships/tags" Target="../tags/tag145.xml"/><Relationship Id="rId10" Type="http://schemas.openxmlformats.org/officeDocument/2006/relationships/tags" Target="../tags/tag144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170.xml"/><Relationship Id="rId7" Type="http://schemas.openxmlformats.org/officeDocument/2006/relationships/tags" Target="../tags/tag169.xml"/><Relationship Id="rId6" Type="http://schemas.openxmlformats.org/officeDocument/2006/relationships/image" Target="../media/image3.emf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image" Target="../media/image1.png"/><Relationship Id="rId27" Type="http://schemas.openxmlformats.org/officeDocument/2006/relationships/tags" Target="../tags/tag188.xml"/><Relationship Id="rId26" Type="http://schemas.openxmlformats.org/officeDocument/2006/relationships/tags" Target="../tags/tag187.xml"/><Relationship Id="rId25" Type="http://schemas.openxmlformats.org/officeDocument/2006/relationships/tags" Target="../tags/tag186.xml"/><Relationship Id="rId24" Type="http://schemas.openxmlformats.org/officeDocument/2006/relationships/tags" Target="../tags/tag185.xml"/><Relationship Id="rId23" Type="http://schemas.openxmlformats.org/officeDocument/2006/relationships/tags" Target="../tags/tag184.xml"/><Relationship Id="rId22" Type="http://schemas.openxmlformats.org/officeDocument/2006/relationships/tags" Target="../tags/tag183.xml"/><Relationship Id="rId21" Type="http://schemas.openxmlformats.org/officeDocument/2006/relationships/tags" Target="../tags/tag182.xml"/><Relationship Id="rId20" Type="http://schemas.openxmlformats.org/officeDocument/2006/relationships/tags" Target="../tags/tag181.xml"/><Relationship Id="rId2" Type="http://schemas.openxmlformats.org/officeDocument/2006/relationships/tags" Target="../tags/tag166.xml"/><Relationship Id="rId19" Type="http://schemas.openxmlformats.org/officeDocument/2006/relationships/tags" Target="../tags/tag180.xml"/><Relationship Id="rId18" Type="http://schemas.openxmlformats.org/officeDocument/2006/relationships/tags" Target="../tags/tag179.xml"/><Relationship Id="rId17" Type="http://schemas.openxmlformats.org/officeDocument/2006/relationships/tags" Target="../tags/tag178.xml"/><Relationship Id="rId16" Type="http://schemas.openxmlformats.org/officeDocument/2006/relationships/tags" Target="../tags/tag177.xml"/><Relationship Id="rId15" Type="http://schemas.openxmlformats.org/officeDocument/2006/relationships/tags" Target="../tags/tag176.xml"/><Relationship Id="rId14" Type="http://schemas.openxmlformats.org/officeDocument/2006/relationships/tags" Target="../tags/tag175.xml"/><Relationship Id="rId13" Type="http://schemas.openxmlformats.org/officeDocument/2006/relationships/tags" Target="../tags/tag174.xml"/><Relationship Id="rId12" Type="http://schemas.openxmlformats.org/officeDocument/2006/relationships/tags" Target="../tags/tag173.xml"/><Relationship Id="rId11" Type="http://schemas.openxmlformats.org/officeDocument/2006/relationships/tags" Target="../tags/tag172.xml"/><Relationship Id="rId10" Type="http://schemas.openxmlformats.org/officeDocument/2006/relationships/tags" Target="../tags/tag17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191.xml"/><Relationship Id="rId4" Type="http://schemas.openxmlformats.org/officeDocument/2006/relationships/tags" Target="../tags/tag190.xml"/><Relationship Id="rId3" Type="http://schemas.openxmlformats.org/officeDocument/2006/relationships/tags" Target="../tags/tag189.xm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196.xml"/><Relationship Id="rId7" Type="http://schemas.openxmlformats.org/officeDocument/2006/relationships/tags" Target="../tags/tag195.xml"/><Relationship Id="rId6" Type="http://schemas.openxmlformats.org/officeDocument/2006/relationships/image" Target="../media/image3.emf"/><Relationship Id="rId5" Type="http://schemas.openxmlformats.org/officeDocument/2006/relationships/tags" Target="../tags/tag194.xml"/><Relationship Id="rId4" Type="http://schemas.openxmlformats.org/officeDocument/2006/relationships/tags" Target="../tags/tag193.xml"/><Relationship Id="rId3" Type="http://schemas.openxmlformats.org/officeDocument/2006/relationships/image" Target="../media/image1.png"/><Relationship Id="rId29" Type="http://schemas.openxmlformats.org/officeDocument/2006/relationships/tags" Target="../tags/tag216.xml"/><Relationship Id="rId28" Type="http://schemas.openxmlformats.org/officeDocument/2006/relationships/tags" Target="../tags/tag215.xml"/><Relationship Id="rId27" Type="http://schemas.openxmlformats.org/officeDocument/2006/relationships/tags" Target="../tags/tag214.xml"/><Relationship Id="rId26" Type="http://schemas.openxmlformats.org/officeDocument/2006/relationships/tags" Target="../tags/tag213.xml"/><Relationship Id="rId25" Type="http://schemas.openxmlformats.org/officeDocument/2006/relationships/tags" Target="../tags/tag212.xml"/><Relationship Id="rId24" Type="http://schemas.openxmlformats.org/officeDocument/2006/relationships/tags" Target="../tags/tag211.xml"/><Relationship Id="rId23" Type="http://schemas.openxmlformats.org/officeDocument/2006/relationships/tags" Target="../tags/tag210.xml"/><Relationship Id="rId22" Type="http://schemas.openxmlformats.org/officeDocument/2006/relationships/tags" Target="../tags/tag209.xml"/><Relationship Id="rId21" Type="http://schemas.openxmlformats.org/officeDocument/2006/relationships/tags" Target="../tags/tag208.xml"/><Relationship Id="rId20" Type="http://schemas.openxmlformats.org/officeDocument/2006/relationships/tags" Target="../tags/tag207.xml"/><Relationship Id="rId2" Type="http://schemas.openxmlformats.org/officeDocument/2006/relationships/tags" Target="../tags/tag192.xml"/><Relationship Id="rId19" Type="http://schemas.openxmlformats.org/officeDocument/2006/relationships/tags" Target="../tags/tag206.xml"/><Relationship Id="rId18" Type="http://schemas.openxmlformats.org/officeDocument/2006/relationships/tags" Target="../tags/tag205.xml"/><Relationship Id="rId17" Type="http://schemas.openxmlformats.org/officeDocument/2006/relationships/tags" Target="../tags/tag204.xml"/><Relationship Id="rId16" Type="http://schemas.openxmlformats.org/officeDocument/2006/relationships/tags" Target="../tags/tag203.xml"/><Relationship Id="rId15" Type="http://schemas.openxmlformats.org/officeDocument/2006/relationships/tags" Target="../tags/tag202.xml"/><Relationship Id="rId14" Type="http://schemas.openxmlformats.org/officeDocument/2006/relationships/tags" Target="../tags/tag201.xml"/><Relationship Id="rId13" Type="http://schemas.openxmlformats.org/officeDocument/2006/relationships/tags" Target="../tags/tag200.xml"/><Relationship Id="rId12" Type="http://schemas.openxmlformats.org/officeDocument/2006/relationships/tags" Target="../tags/tag199.xml"/><Relationship Id="rId11" Type="http://schemas.openxmlformats.org/officeDocument/2006/relationships/tags" Target="../tags/tag198.xml"/><Relationship Id="rId10" Type="http://schemas.openxmlformats.org/officeDocument/2006/relationships/tags" Target="../tags/tag197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221.xml"/><Relationship Id="rId7" Type="http://schemas.openxmlformats.org/officeDocument/2006/relationships/tags" Target="../tags/tag220.xml"/><Relationship Id="rId6" Type="http://schemas.openxmlformats.org/officeDocument/2006/relationships/image" Target="../media/image3.emf"/><Relationship Id="rId5" Type="http://schemas.openxmlformats.org/officeDocument/2006/relationships/tags" Target="../tags/tag219.xml"/><Relationship Id="rId4" Type="http://schemas.openxmlformats.org/officeDocument/2006/relationships/image" Target="../media/image1.png"/><Relationship Id="rId3" Type="http://schemas.openxmlformats.org/officeDocument/2006/relationships/tags" Target="../tags/tag218.xml"/><Relationship Id="rId22" Type="http://schemas.openxmlformats.org/officeDocument/2006/relationships/tags" Target="../tags/tag233.xml"/><Relationship Id="rId21" Type="http://schemas.openxmlformats.org/officeDocument/2006/relationships/tags" Target="../tags/tag232.xml"/><Relationship Id="rId20" Type="http://schemas.openxmlformats.org/officeDocument/2006/relationships/tags" Target="../tags/tag231.xml"/><Relationship Id="rId2" Type="http://schemas.openxmlformats.org/officeDocument/2006/relationships/tags" Target="../tags/tag217.xml"/><Relationship Id="rId19" Type="http://schemas.openxmlformats.org/officeDocument/2006/relationships/tags" Target="../tags/tag230.xml"/><Relationship Id="rId18" Type="http://schemas.openxmlformats.org/officeDocument/2006/relationships/tags" Target="../tags/tag229.xml"/><Relationship Id="rId17" Type="http://schemas.openxmlformats.org/officeDocument/2006/relationships/image" Target="../media/image7.png"/><Relationship Id="rId16" Type="http://schemas.openxmlformats.org/officeDocument/2006/relationships/tags" Target="../tags/tag228.xml"/><Relationship Id="rId15" Type="http://schemas.openxmlformats.org/officeDocument/2006/relationships/tags" Target="../tags/tag227.xml"/><Relationship Id="rId14" Type="http://schemas.openxmlformats.org/officeDocument/2006/relationships/tags" Target="../tags/tag226.xml"/><Relationship Id="rId13" Type="http://schemas.openxmlformats.org/officeDocument/2006/relationships/tags" Target="../tags/tag225.xml"/><Relationship Id="rId12" Type="http://schemas.openxmlformats.org/officeDocument/2006/relationships/tags" Target="../tags/tag224.xml"/><Relationship Id="rId11" Type="http://schemas.openxmlformats.org/officeDocument/2006/relationships/tags" Target="../tags/tag223.xml"/><Relationship Id="rId10" Type="http://schemas.openxmlformats.org/officeDocument/2006/relationships/tags" Target="../tags/tag222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238.xml"/><Relationship Id="rId7" Type="http://schemas.openxmlformats.org/officeDocument/2006/relationships/tags" Target="../tags/tag237.xml"/><Relationship Id="rId6" Type="http://schemas.openxmlformats.org/officeDocument/2006/relationships/image" Target="../media/image3.emf"/><Relationship Id="rId5" Type="http://schemas.openxmlformats.org/officeDocument/2006/relationships/tags" Target="../tags/tag236.xml"/><Relationship Id="rId4" Type="http://schemas.openxmlformats.org/officeDocument/2006/relationships/image" Target="../media/image1.png"/><Relationship Id="rId3" Type="http://schemas.openxmlformats.org/officeDocument/2006/relationships/tags" Target="../tags/tag235.xml"/><Relationship Id="rId21" Type="http://schemas.openxmlformats.org/officeDocument/2006/relationships/tags" Target="../tags/tag249.xml"/><Relationship Id="rId20" Type="http://schemas.openxmlformats.org/officeDocument/2006/relationships/tags" Target="../tags/tag248.xml"/><Relationship Id="rId2" Type="http://schemas.openxmlformats.org/officeDocument/2006/relationships/tags" Target="../tags/tag234.xml"/><Relationship Id="rId19" Type="http://schemas.openxmlformats.org/officeDocument/2006/relationships/tags" Target="../tags/tag247.xml"/><Relationship Id="rId18" Type="http://schemas.openxmlformats.org/officeDocument/2006/relationships/tags" Target="../tags/tag246.xml"/><Relationship Id="rId17" Type="http://schemas.openxmlformats.org/officeDocument/2006/relationships/image" Target="../media/image7.png"/><Relationship Id="rId16" Type="http://schemas.openxmlformats.org/officeDocument/2006/relationships/tags" Target="../tags/tag245.xml"/><Relationship Id="rId15" Type="http://schemas.openxmlformats.org/officeDocument/2006/relationships/tags" Target="../tags/tag244.xml"/><Relationship Id="rId14" Type="http://schemas.openxmlformats.org/officeDocument/2006/relationships/tags" Target="../tags/tag243.xml"/><Relationship Id="rId13" Type="http://schemas.openxmlformats.org/officeDocument/2006/relationships/tags" Target="../tags/tag242.xml"/><Relationship Id="rId12" Type="http://schemas.openxmlformats.org/officeDocument/2006/relationships/tags" Target="../tags/tag241.xml"/><Relationship Id="rId11" Type="http://schemas.openxmlformats.org/officeDocument/2006/relationships/tags" Target="../tags/tag240.xml"/><Relationship Id="rId10" Type="http://schemas.openxmlformats.org/officeDocument/2006/relationships/tags" Target="../tags/tag239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255.xml"/><Relationship Id="rId8" Type="http://schemas.openxmlformats.org/officeDocument/2006/relationships/tags" Target="../tags/tag254.xml"/><Relationship Id="rId7" Type="http://schemas.openxmlformats.org/officeDocument/2006/relationships/tags" Target="../tags/tag253.xml"/><Relationship Id="rId6" Type="http://schemas.openxmlformats.org/officeDocument/2006/relationships/tags" Target="../tags/tag252.xml"/><Relationship Id="rId5" Type="http://schemas.openxmlformats.org/officeDocument/2006/relationships/tags" Target="../tags/tag251.xml"/><Relationship Id="rId4" Type="http://schemas.openxmlformats.org/officeDocument/2006/relationships/image" Target="../media/image9.png"/><Relationship Id="rId3" Type="http://schemas.openxmlformats.org/officeDocument/2006/relationships/tags" Target="../tags/tag250.xml"/><Relationship Id="rId20" Type="http://schemas.openxmlformats.org/officeDocument/2006/relationships/tags" Target="../tags/tag265.xml"/><Relationship Id="rId2" Type="http://schemas.openxmlformats.org/officeDocument/2006/relationships/image" Target="../media/image8.png"/><Relationship Id="rId19" Type="http://schemas.openxmlformats.org/officeDocument/2006/relationships/tags" Target="../tags/tag264.xml"/><Relationship Id="rId18" Type="http://schemas.openxmlformats.org/officeDocument/2006/relationships/tags" Target="../tags/tag263.xml"/><Relationship Id="rId17" Type="http://schemas.openxmlformats.org/officeDocument/2006/relationships/tags" Target="../tags/tag262.xml"/><Relationship Id="rId16" Type="http://schemas.openxmlformats.org/officeDocument/2006/relationships/image" Target="../media/image3.emf"/><Relationship Id="rId15" Type="http://schemas.openxmlformats.org/officeDocument/2006/relationships/tags" Target="../tags/tag261.xml"/><Relationship Id="rId14" Type="http://schemas.openxmlformats.org/officeDocument/2006/relationships/tags" Target="../tags/tag260.xml"/><Relationship Id="rId13" Type="http://schemas.openxmlformats.org/officeDocument/2006/relationships/tags" Target="../tags/tag259.xml"/><Relationship Id="rId12" Type="http://schemas.openxmlformats.org/officeDocument/2006/relationships/tags" Target="../tags/tag258.xml"/><Relationship Id="rId11" Type="http://schemas.openxmlformats.org/officeDocument/2006/relationships/tags" Target="../tags/tag257.xml"/><Relationship Id="rId10" Type="http://schemas.openxmlformats.org/officeDocument/2006/relationships/tags" Target="../tags/tag256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270.xml"/><Relationship Id="rId8" Type="http://schemas.openxmlformats.org/officeDocument/2006/relationships/tags" Target="../tags/tag269.xml"/><Relationship Id="rId7" Type="http://schemas.openxmlformats.org/officeDocument/2006/relationships/tags" Target="../tags/tag268.xml"/><Relationship Id="rId6" Type="http://schemas.openxmlformats.org/officeDocument/2006/relationships/image" Target="../media/image4.png"/><Relationship Id="rId5" Type="http://schemas.openxmlformats.org/officeDocument/2006/relationships/tags" Target="../tags/tag267.xml"/><Relationship Id="rId4" Type="http://schemas.openxmlformats.org/officeDocument/2006/relationships/image" Target="../media/image3.emf"/><Relationship Id="rId3" Type="http://schemas.openxmlformats.org/officeDocument/2006/relationships/tags" Target="../tags/tag266.xml"/><Relationship Id="rId23" Type="http://schemas.openxmlformats.org/officeDocument/2006/relationships/tags" Target="../tags/tag284.xml"/><Relationship Id="rId22" Type="http://schemas.openxmlformats.org/officeDocument/2006/relationships/tags" Target="../tags/tag283.xml"/><Relationship Id="rId21" Type="http://schemas.openxmlformats.org/officeDocument/2006/relationships/tags" Target="../tags/tag282.xml"/><Relationship Id="rId20" Type="http://schemas.openxmlformats.org/officeDocument/2006/relationships/tags" Target="../tags/tag281.xml"/><Relationship Id="rId2" Type="http://schemas.openxmlformats.org/officeDocument/2006/relationships/image" Target="../media/image8.png"/><Relationship Id="rId19" Type="http://schemas.openxmlformats.org/officeDocument/2006/relationships/tags" Target="../tags/tag280.xml"/><Relationship Id="rId18" Type="http://schemas.openxmlformats.org/officeDocument/2006/relationships/tags" Target="../tags/tag279.xml"/><Relationship Id="rId17" Type="http://schemas.openxmlformats.org/officeDocument/2006/relationships/tags" Target="../tags/tag278.xml"/><Relationship Id="rId16" Type="http://schemas.openxmlformats.org/officeDocument/2006/relationships/tags" Target="../tags/tag277.xml"/><Relationship Id="rId15" Type="http://schemas.openxmlformats.org/officeDocument/2006/relationships/tags" Target="../tags/tag276.xml"/><Relationship Id="rId14" Type="http://schemas.openxmlformats.org/officeDocument/2006/relationships/tags" Target="../tags/tag275.xml"/><Relationship Id="rId13" Type="http://schemas.openxmlformats.org/officeDocument/2006/relationships/tags" Target="../tags/tag274.xml"/><Relationship Id="rId12" Type="http://schemas.openxmlformats.org/officeDocument/2006/relationships/tags" Target="../tags/tag273.xml"/><Relationship Id="rId11" Type="http://schemas.openxmlformats.org/officeDocument/2006/relationships/tags" Target="../tags/tag272.xml"/><Relationship Id="rId10" Type="http://schemas.openxmlformats.org/officeDocument/2006/relationships/tags" Target="../tags/tag271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290.xml"/><Relationship Id="rId8" Type="http://schemas.openxmlformats.org/officeDocument/2006/relationships/tags" Target="../tags/tag289.xml"/><Relationship Id="rId7" Type="http://schemas.openxmlformats.org/officeDocument/2006/relationships/tags" Target="../tags/tag288.xml"/><Relationship Id="rId6" Type="http://schemas.openxmlformats.org/officeDocument/2006/relationships/image" Target="../media/image4.png"/><Relationship Id="rId5" Type="http://schemas.openxmlformats.org/officeDocument/2006/relationships/tags" Target="../tags/tag287.xml"/><Relationship Id="rId4" Type="http://schemas.openxmlformats.org/officeDocument/2006/relationships/image" Target="../media/image3.emf"/><Relationship Id="rId3" Type="http://schemas.openxmlformats.org/officeDocument/2006/relationships/tags" Target="../tags/tag286.xml"/><Relationship Id="rId2" Type="http://schemas.openxmlformats.org/officeDocument/2006/relationships/tags" Target="../tags/tag285.xml"/><Relationship Id="rId19" Type="http://schemas.openxmlformats.org/officeDocument/2006/relationships/tags" Target="../tags/tag299.xml"/><Relationship Id="rId18" Type="http://schemas.openxmlformats.org/officeDocument/2006/relationships/tags" Target="../tags/tag298.xml"/><Relationship Id="rId17" Type="http://schemas.openxmlformats.org/officeDocument/2006/relationships/tags" Target="../tags/tag297.xml"/><Relationship Id="rId16" Type="http://schemas.openxmlformats.org/officeDocument/2006/relationships/tags" Target="../tags/tag296.xml"/><Relationship Id="rId15" Type="http://schemas.openxmlformats.org/officeDocument/2006/relationships/tags" Target="../tags/tag295.xml"/><Relationship Id="rId14" Type="http://schemas.openxmlformats.org/officeDocument/2006/relationships/image" Target="../media/image7.png"/><Relationship Id="rId13" Type="http://schemas.openxmlformats.org/officeDocument/2006/relationships/tags" Target="../tags/tag294.xml"/><Relationship Id="rId12" Type="http://schemas.openxmlformats.org/officeDocument/2006/relationships/tags" Target="../tags/tag293.xml"/><Relationship Id="rId11" Type="http://schemas.openxmlformats.org/officeDocument/2006/relationships/tags" Target="../tags/tag292.xml"/><Relationship Id="rId10" Type="http://schemas.openxmlformats.org/officeDocument/2006/relationships/tags" Target="../tags/tag291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303.xml"/><Relationship Id="rId7" Type="http://schemas.openxmlformats.org/officeDocument/2006/relationships/image" Target="../media/image3.emf"/><Relationship Id="rId6" Type="http://schemas.openxmlformats.org/officeDocument/2006/relationships/tags" Target="../tags/tag302.xml"/><Relationship Id="rId5" Type="http://schemas.openxmlformats.org/officeDocument/2006/relationships/tags" Target="../tags/tag301.xml"/><Relationship Id="rId4" Type="http://schemas.openxmlformats.org/officeDocument/2006/relationships/image" Target="../media/image7.png"/><Relationship Id="rId3" Type="http://schemas.openxmlformats.org/officeDocument/2006/relationships/tags" Target="../tags/tag300.xml"/><Relationship Id="rId21" Type="http://schemas.openxmlformats.org/officeDocument/2006/relationships/tags" Target="../tags/tag315.xml"/><Relationship Id="rId20" Type="http://schemas.openxmlformats.org/officeDocument/2006/relationships/tags" Target="../tags/tag314.xml"/><Relationship Id="rId2" Type="http://schemas.openxmlformats.org/officeDocument/2006/relationships/image" Target="../media/image8.png"/><Relationship Id="rId19" Type="http://schemas.openxmlformats.org/officeDocument/2006/relationships/tags" Target="../tags/tag313.xml"/><Relationship Id="rId18" Type="http://schemas.openxmlformats.org/officeDocument/2006/relationships/tags" Target="../tags/tag312.xml"/><Relationship Id="rId17" Type="http://schemas.openxmlformats.org/officeDocument/2006/relationships/tags" Target="../tags/tag311.xml"/><Relationship Id="rId16" Type="http://schemas.openxmlformats.org/officeDocument/2006/relationships/tags" Target="../tags/tag310.xml"/><Relationship Id="rId15" Type="http://schemas.openxmlformats.org/officeDocument/2006/relationships/tags" Target="../tags/tag309.xml"/><Relationship Id="rId14" Type="http://schemas.openxmlformats.org/officeDocument/2006/relationships/tags" Target="../tags/tag308.xml"/><Relationship Id="rId13" Type="http://schemas.openxmlformats.org/officeDocument/2006/relationships/tags" Target="../tags/tag307.xml"/><Relationship Id="rId12" Type="http://schemas.openxmlformats.org/officeDocument/2006/relationships/tags" Target="../tags/tag306.xml"/><Relationship Id="rId11" Type="http://schemas.openxmlformats.org/officeDocument/2006/relationships/tags" Target="../tags/tag305.xml"/><Relationship Id="rId10" Type="http://schemas.openxmlformats.org/officeDocument/2006/relationships/tags" Target="../tags/tag304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320.xml"/><Relationship Id="rId8" Type="http://schemas.openxmlformats.org/officeDocument/2006/relationships/tags" Target="../tags/tag319.xml"/><Relationship Id="rId7" Type="http://schemas.openxmlformats.org/officeDocument/2006/relationships/tags" Target="../tags/tag318.xml"/><Relationship Id="rId6" Type="http://schemas.openxmlformats.org/officeDocument/2006/relationships/image" Target="../media/image4.png"/><Relationship Id="rId5" Type="http://schemas.openxmlformats.org/officeDocument/2006/relationships/tags" Target="../tags/tag317.xml"/><Relationship Id="rId4" Type="http://schemas.openxmlformats.org/officeDocument/2006/relationships/image" Target="../media/image3.emf"/><Relationship Id="rId3" Type="http://schemas.openxmlformats.org/officeDocument/2006/relationships/tags" Target="../tags/tag316.xml"/><Relationship Id="rId26" Type="http://schemas.openxmlformats.org/officeDocument/2006/relationships/tags" Target="../tags/tag337.xml"/><Relationship Id="rId25" Type="http://schemas.openxmlformats.org/officeDocument/2006/relationships/tags" Target="../tags/tag336.xml"/><Relationship Id="rId24" Type="http://schemas.openxmlformats.org/officeDocument/2006/relationships/tags" Target="../tags/tag335.xml"/><Relationship Id="rId23" Type="http://schemas.openxmlformats.org/officeDocument/2006/relationships/tags" Target="../tags/tag334.xml"/><Relationship Id="rId22" Type="http://schemas.openxmlformats.org/officeDocument/2006/relationships/tags" Target="../tags/tag333.xml"/><Relationship Id="rId21" Type="http://schemas.openxmlformats.org/officeDocument/2006/relationships/tags" Target="../tags/tag332.xml"/><Relationship Id="rId20" Type="http://schemas.openxmlformats.org/officeDocument/2006/relationships/tags" Target="../tags/tag331.xml"/><Relationship Id="rId2" Type="http://schemas.openxmlformats.org/officeDocument/2006/relationships/image" Target="../media/image8.png"/><Relationship Id="rId19" Type="http://schemas.openxmlformats.org/officeDocument/2006/relationships/tags" Target="../tags/tag330.xml"/><Relationship Id="rId18" Type="http://schemas.openxmlformats.org/officeDocument/2006/relationships/tags" Target="../tags/tag329.xml"/><Relationship Id="rId17" Type="http://schemas.openxmlformats.org/officeDocument/2006/relationships/tags" Target="../tags/tag328.xml"/><Relationship Id="rId16" Type="http://schemas.openxmlformats.org/officeDocument/2006/relationships/tags" Target="../tags/tag327.xml"/><Relationship Id="rId15" Type="http://schemas.openxmlformats.org/officeDocument/2006/relationships/tags" Target="../tags/tag326.xml"/><Relationship Id="rId14" Type="http://schemas.openxmlformats.org/officeDocument/2006/relationships/tags" Target="../tags/tag325.xml"/><Relationship Id="rId13" Type="http://schemas.openxmlformats.org/officeDocument/2006/relationships/tags" Target="../tags/tag324.xml"/><Relationship Id="rId12" Type="http://schemas.openxmlformats.org/officeDocument/2006/relationships/tags" Target="../tags/tag323.xml"/><Relationship Id="rId11" Type="http://schemas.openxmlformats.org/officeDocument/2006/relationships/tags" Target="../tags/tag322.xml"/><Relationship Id="rId10" Type="http://schemas.openxmlformats.org/officeDocument/2006/relationships/tags" Target="../tags/tag321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344.xml"/><Relationship Id="rId8" Type="http://schemas.openxmlformats.org/officeDocument/2006/relationships/tags" Target="../tags/tag343.xml"/><Relationship Id="rId7" Type="http://schemas.openxmlformats.org/officeDocument/2006/relationships/tags" Target="../tags/tag342.xml"/><Relationship Id="rId6" Type="http://schemas.openxmlformats.org/officeDocument/2006/relationships/tags" Target="../tags/tag341.xml"/><Relationship Id="rId5" Type="http://schemas.openxmlformats.org/officeDocument/2006/relationships/tags" Target="../tags/tag340.xml"/><Relationship Id="rId4" Type="http://schemas.openxmlformats.org/officeDocument/2006/relationships/tags" Target="../tags/tag339.xml"/><Relationship Id="rId3" Type="http://schemas.openxmlformats.org/officeDocument/2006/relationships/tags" Target="../tags/tag338.xml"/><Relationship Id="rId21" Type="http://schemas.openxmlformats.org/officeDocument/2006/relationships/image" Target="../media/image7.png"/><Relationship Id="rId20" Type="http://schemas.openxmlformats.org/officeDocument/2006/relationships/tags" Target="../tags/tag353.xml"/><Relationship Id="rId2" Type="http://schemas.openxmlformats.org/officeDocument/2006/relationships/image" Target="../media/image8.png"/><Relationship Id="rId19" Type="http://schemas.openxmlformats.org/officeDocument/2006/relationships/tags" Target="../tags/tag352.xml"/><Relationship Id="rId18" Type="http://schemas.openxmlformats.org/officeDocument/2006/relationships/tags" Target="../tags/tag351.xml"/><Relationship Id="rId17" Type="http://schemas.openxmlformats.org/officeDocument/2006/relationships/tags" Target="../tags/tag350.xml"/><Relationship Id="rId16" Type="http://schemas.openxmlformats.org/officeDocument/2006/relationships/tags" Target="../tags/tag349.xml"/><Relationship Id="rId15" Type="http://schemas.openxmlformats.org/officeDocument/2006/relationships/tags" Target="../tags/tag348.xml"/><Relationship Id="rId14" Type="http://schemas.openxmlformats.org/officeDocument/2006/relationships/tags" Target="../tags/tag347.xml"/><Relationship Id="rId13" Type="http://schemas.openxmlformats.org/officeDocument/2006/relationships/image" Target="../media/image4.png"/><Relationship Id="rId12" Type="http://schemas.openxmlformats.org/officeDocument/2006/relationships/tags" Target="../tags/tag346.xml"/><Relationship Id="rId11" Type="http://schemas.openxmlformats.org/officeDocument/2006/relationships/image" Target="../media/image3.emf"/><Relationship Id="rId10" Type="http://schemas.openxmlformats.org/officeDocument/2006/relationships/tags" Target="../tags/tag345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358.xml"/><Relationship Id="rId8" Type="http://schemas.openxmlformats.org/officeDocument/2006/relationships/tags" Target="../tags/tag357.xml"/><Relationship Id="rId7" Type="http://schemas.openxmlformats.org/officeDocument/2006/relationships/tags" Target="../tags/tag356.xml"/><Relationship Id="rId6" Type="http://schemas.openxmlformats.org/officeDocument/2006/relationships/image" Target="../media/image4.png"/><Relationship Id="rId5" Type="http://schemas.openxmlformats.org/officeDocument/2006/relationships/tags" Target="../tags/tag355.xml"/><Relationship Id="rId4" Type="http://schemas.openxmlformats.org/officeDocument/2006/relationships/image" Target="../media/image3.emf"/><Relationship Id="rId3" Type="http://schemas.openxmlformats.org/officeDocument/2006/relationships/tags" Target="../tags/tag354.xml"/><Relationship Id="rId21" Type="http://schemas.openxmlformats.org/officeDocument/2006/relationships/tags" Target="../tags/tag370.xml"/><Relationship Id="rId20" Type="http://schemas.openxmlformats.org/officeDocument/2006/relationships/tags" Target="../tags/tag369.xml"/><Relationship Id="rId2" Type="http://schemas.openxmlformats.org/officeDocument/2006/relationships/image" Target="../media/image8.png"/><Relationship Id="rId19" Type="http://schemas.openxmlformats.org/officeDocument/2006/relationships/tags" Target="../tags/tag368.xml"/><Relationship Id="rId18" Type="http://schemas.openxmlformats.org/officeDocument/2006/relationships/tags" Target="../tags/tag367.xml"/><Relationship Id="rId17" Type="http://schemas.openxmlformats.org/officeDocument/2006/relationships/tags" Target="../tags/tag366.xml"/><Relationship Id="rId16" Type="http://schemas.openxmlformats.org/officeDocument/2006/relationships/tags" Target="../tags/tag365.xml"/><Relationship Id="rId15" Type="http://schemas.openxmlformats.org/officeDocument/2006/relationships/tags" Target="../tags/tag364.xml"/><Relationship Id="rId14" Type="http://schemas.openxmlformats.org/officeDocument/2006/relationships/tags" Target="../tags/tag363.xml"/><Relationship Id="rId13" Type="http://schemas.openxmlformats.org/officeDocument/2006/relationships/tags" Target="../tags/tag362.xml"/><Relationship Id="rId12" Type="http://schemas.openxmlformats.org/officeDocument/2006/relationships/tags" Target="../tags/tag361.xml"/><Relationship Id="rId11" Type="http://schemas.openxmlformats.org/officeDocument/2006/relationships/tags" Target="../tags/tag360.xml"/><Relationship Id="rId10" Type="http://schemas.openxmlformats.org/officeDocument/2006/relationships/tags" Target="../tags/tag359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376.xml"/><Relationship Id="rId8" Type="http://schemas.openxmlformats.org/officeDocument/2006/relationships/tags" Target="../tags/tag375.xml"/><Relationship Id="rId7" Type="http://schemas.openxmlformats.org/officeDocument/2006/relationships/tags" Target="../tags/tag374.xml"/><Relationship Id="rId6" Type="http://schemas.openxmlformats.org/officeDocument/2006/relationships/tags" Target="../tags/tag373.xml"/><Relationship Id="rId5" Type="http://schemas.openxmlformats.org/officeDocument/2006/relationships/tags" Target="../tags/tag372.xml"/><Relationship Id="rId4" Type="http://schemas.openxmlformats.org/officeDocument/2006/relationships/image" Target="../media/image10.png"/><Relationship Id="rId3" Type="http://schemas.openxmlformats.org/officeDocument/2006/relationships/tags" Target="../tags/tag371.xml"/><Relationship Id="rId2" Type="http://schemas.openxmlformats.org/officeDocument/2006/relationships/image" Target="../media/image8.png"/><Relationship Id="rId11" Type="http://schemas.openxmlformats.org/officeDocument/2006/relationships/tags" Target="../tags/tag378.xml"/><Relationship Id="rId10" Type="http://schemas.openxmlformats.org/officeDocument/2006/relationships/tags" Target="../tags/tag377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5" y="636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643505" y="845185"/>
            <a:ext cx="6870065" cy="5168265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6"/>
            </p:custDataLst>
          </p:nvPr>
        </p:nvSpPr>
        <p:spPr>
          <a:xfrm>
            <a:off x="3709670" y="2141220"/>
            <a:ext cx="4737100" cy="25761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>
            <p:custDataLst>
              <p:tags r:id="rId7"/>
            </p:custDataLst>
          </p:nvPr>
        </p:nvSpPr>
        <p:spPr>
          <a:xfrm>
            <a:off x="3903345" y="2312670"/>
            <a:ext cx="4351020" cy="223266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045" y="967105"/>
            <a:ext cx="2432050" cy="2089785"/>
          </a:xfrm>
          <a:prstGeom prst="rect">
            <a:avLst/>
          </a:prstGeom>
        </p:spPr>
      </p:pic>
      <p:sp>
        <p:nvSpPr>
          <p:cNvPr id="14" name="Oval 28039"/>
          <p:cNvSpPr>
            <a:spLocks noChangeArrowheads="1"/>
          </p:cNvSpPr>
          <p:nvPr userDrawn="1">
            <p:custDataLst>
              <p:tags r:id="rId10"/>
            </p:custDataLst>
          </p:nvPr>
        </p:nvSpPr>
        <p:spPr bwMode="auto">
          <a:xfrm>
            <a:off x="4490085" y="3569335"/>
            <a:ext cx="35560" cy="33655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accent2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28040"/>
          <p:cNvSpPr>
            <a:spLocks noChangeArrowheads="1"/>
          </p:cNvSpPr>
          <p:nvPr userDrawn="1">
            <p:custDataLst>
              <p:tags r:id="rId11"/>
            </p:custDataLst>
          </p:nvPr>
        </p:nvSpPr>
        <p:spPr bwMode="auto">
          <a:xfrm>
            <a:off x="4460875" y="3573780"/>
            <a:ext cx="24765" cy="2286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accent2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28041"/>
          <p:cNvSpPr>
            <a:spLocks noChangeArrowheads="1"/>
          </p:cNvSpPr>
          <p:nvPr userDrawn="1">
            <p:custDataLst>
              <p:tags r:id="rId12"/>
            </p:custDataLst>
          </p:nvPr>
        </p:nvSpPr>
        <p:spPr bwMode="auto">
          <a:xfrm>
            <a:off x="7631430" y="3569335"/>
            <a:ext cx="35560" cy="33655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accent2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8042"/>
          <p:cNvSpPr>
            <a:spLocks noChangeArrowheads="1"/>
          </p:cNvSpPr>
          <p:nvPr userDrawn="1">
            <p:custDataLst>
              <p:tags r:id="rId13"/>
            </p:custDataLst>
          </p:nvPr>
        </p:nvSpPr>
        <p:spPr bwMode="auto">
          <a:xfrm>
            <a:off x="7671435" y="3573780"/>
            <a:ext cx="24765" cy="2286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accent2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28043"/>
          <p:cNvSpPr/>
          <p:nvPr userDrawn="1">
            <p:custDataLst>
              <p:tags r:id="rId14"/>
            </p:custDataLst>
          </p:nvPr>
        </p:nvSpPr>
        <p:spPr bwMode="auto">
          <a:xfrm>
            <a:off x="6506210" y="3561080"/>
            <a:ext cx="1118870" cy="43815"/>
          </a:xfrm>
          <a:custGeom>
            <a:avLst/>
            <a:gdLst>
              <a:gd name="T0" fmla="*/ 1290 w 1319"/>
              <a:gd name="T1" fmla="*/ 0 h 51"/>
              <a:gd name="T2" fmla="*/ 1262 w 1319"/>
              <a:gd name="T3" fmla="*/ 18 h 51"/>
              <a:gd name="T4" fmla="*/ 469 w 1319"/>
              <a:gd name="T5" fmla="*/ 18 h 51"/>
              <a:gd name="T6" fmla="*/ 0 w 1319"/>
              <a:gd name="T7" fmla="*/ 21 h 51"/>
              <a:gd name="T8" fmla="*/ 0 w 1319"/>
              <a:gd name="T9" fmla="*/ 30 h 51"/>
              <a:gd name="T10" fmla="*/ 471 w 1319"/>
              <a:gd name="T11" fmla="*/ 33 h 51"/>
              <a:gd name="T12" fmla="*/ 1262 w 1319"/>
              <a:gd name="T13" fmla="*/ 33 h 51"/>
              <a:gd name="T14" fmla="*/ 1290 w 1319"/>
              <a:gd name="T15" fmla="*/ 51 h 51"/>
              <a:gd name="T16" fmla="*/ 1319 w 1319"/>
              <a:gd name="T17" fmla="*/ 26 h 51"/>
              <a:gd name="T18" fmla="*/ 1290 w 1319"/>
              <a:gd name="T19" fmla="*/ 0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9" h="51">
                <a:moveTo>
                  <a:pt x="1290" y="0"/>
                </a:moveTo>
                <a:cubicBezTo>
                  <a:pt x="1276" y="0"/>
                  <a:pt x="1265" y="7"/>
                  <a:pt x="1262" y="18"/>
                </a:cubicBezTo>
                <a:cubicBezTo>
                  <a:pt x="469" y="18"/>
                  <a:pt x="469" y="18"/>
                  <a:pt x="469" y="18"/>
                </a:cubicBezTo>
                <a:cubicBezTo>
                  <a:pt x="471" y="18"/>
                  <a:pt x="230" y="19"/>
                  <a:pt x="0" y="21"/>
                </a:cubicBezTo>
                <a:cubicBezTo>
                  <a:pt x="0" y="30"/>
                  <a:pt x="0" y="30"/>
                  <a:pt x="0" y="30"/>
                </a:cubicBezTo>
                <a:cubicBezTo>
                  <a:pt x="229" y="32"/>
                  <a:pt x="470" y="33"/>
                  <a:pt x="471" y="33"/>
                </a:cubicBezTo>
                <a:cubicBezTo>
                  <a:pt x="1262" y="33"/>
                  <a:pt x="1262" y="33"/>
                  <a:pt x="1262" y="33"/>
                </a:cubicBezTo>
                <a:cubicBezTo>
                  <a:pt x="1265" y="44"/>
                  <a:pt x="1276" y="51"/>
                  <a:pt x="1290" y="51"/>
                </a:cubicBezTo>
                <a:cubicBezTo>
                  <a:pt x="1306" y="51"/>
                  <a:pt x="1319" y="40"/>
                  <a:pt x="1319" y="26"/>
                </a:cubicBezTo>
                <a:cubicBezTo>
                  <a:pt x="1319" y="11"/>
                  <a:pt x="1306" y="0"/>
                  <a:pt x="1290" y="0"/>
                </a:cubicBezTo>
                <a:close/>
              </a:path>
            </a:pathLst>
          </a:custGeom>
          <a:solidFill>
            <a:schemeClr val="accent2"/>
          </a:solidFill>
          <a:ln w="9525">
            <a:solidFill>
              <a:schemeClr val="accent2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sp>
        <p:nvSpPr>
          <p:cNvPr id="19" name="Freeform 28044"/>
          <p:cNvSpPr>
            <a:spLocks noEditPoints="1"/>
          </p:cNvSpPr>
          <p:nvPr userDrawn="1">
            <p:custDataLst>
              <p:tags r:id="rId15"/>
            </p:custDataLst>
          </p:nvPr>
        </p:nvSpPr>
        <p:spPr bwMode="auto">
          <a:xfrm>
            <a:off x="5617210" y="3565525"/>
            <a:ext cx="889000" cy="139700"/>
          </a:xfrm>
          <a:custGeom>
            <a:avLst/>
            <a:gdLst>
              <a:gd name="T0" fmla="*/ 972 w 1046"/>
              <a:gd name="T1" fmla="*/ 17 h 160"/>
              <a:gd name="T2" fmla="*/ 889 w 1046"/>
              <a:gd name="T3" fmla="*/ 2 h 160"/>
              <a:gd name="T4" fmla="*/ 889 w 1046"/>
              <a:gd name="T5" fmla="*/ 2 h 160"/>
              <a:gd name="T6" fmla="*/ 836 w 1046"/>
              <a:gd name="T7" fmla="*/ 6 h 160"/>
              <a:gd name="T8" fmla="*/ 734 w 1046"/>
              <a:gd name="T9" fmla="*/ 6 h 160"/>
              <a:gd name="T10" fmla="*/ 543 w 1046"/>
              <a:gd name="T11" fmla="*/ 64 h 160"/>
              <a:gd name="T12" fmla="*/ 352 w 1046"/>
              <a:gd name="T13" fmla="*/ 6 h 160"/>
              <a:gd name="T14" fmla="*/ 250 w 1046"/>
              <a:gd name="T15" fmla="*/ 6 h 160"/>
              <a:gd name="T16" fmla="*/ 197 w 1046"/>
              <a:gd name="T17" fmla="*/ 2 h 160"/>
              <a:gd name="T18" fmla="*/ 197 w 1046"/>
              <a:gd name="T19" fmla="*/ 2 h 160"/>
              <a:gd name="T20" fmla="*/ 114 w 1046"/>
              <a:gd name="T21" fmla="*/ 17 h 160"/>
              <a:gd name="T22" fmla="*/ 0 w 1046"/>
              <a:gd name="T23" fmla="*/ 16 h 160"/>
              <a:gd name="T24" fmla="*/ 0 w 1046"/>
              <a:gd name="T25" fmla="*/ 26 h 160"/>
              <a:gd name="T26" fmla="*/ 98 w 1046"/>
              <a:gd name="T27" fmla="*/ 25 h 160"/>
              <a:gd name="T28" fmla="*/ 75 w 1046"/>
              <a:gd name="T29" fmla="*/ 43 h 160"/>
              <a:gd name="T30" fmla="*/ 54 w 1046"/>
              <a:gd name="T31" fmla="*/ 97 h 160"/>
              <a:gd name="T32" fmla="*/ 199 w 1046"/>
              <a:gd name="T33" fmla="*/ 137 h 160"/>
              <a:gd name="T34" fmla="*/ 199 w 1046"/>
              <a:gd name="T35" fmla="*/ 137 h 160"/>
              <a:gd name="T36" fmla="*/ 197 w 1046"/>
              <a:gd name="T37" fmla="*/ 135 h 160"/>
              <a:gd name="T38" fmla="*/ 194 w 1046"/>
              <a:gd name="T39" fmla="*/ 126 h 160"/>
              <a:gd name="T40" fmla="*/ 57 w 1046"/>
              <a:gd name="T41" fmla="*/ 95 h 160"/>
              <a:gd name="T42" fmla="*/ 123 w 1046"/>
              <a:gd name="T43" fmla="*/ 16 h 160"/>
              <a:gd name="T44" fmla="*/ 226 w 1046"/>
              <a:gd name="T45" fmla="*/ 11 h 160"/>
              <a:gd name="T46" fmla="*/ 175 w 1046"/>
              <a:gd name="T47" fmla="*/ 39 h 160"/>
              <a:gd name="T48" fmla="*/ 179 w 1046"/>
              <a:gd name="T49" fmla="*/ 40 h 160"/>
              <a:gd name="T50" fmla="*/ 234 w 1046"/>
              <a:gd name="T51" fmla="*/ 13 h 160"/>
              <a:gd name="T52" fmla="*/ 438 w 1046"/>
              <a:gd name="T53" fmla="*/ 75 h 160"/>
              <a:gd name="T54" fmla="*/ 543 w 1046"/>
              <a:gd name="T55" fmla="*/ 117 h 160"/>
              <a:gd name="T56" fmla="*/ 648 w 1046"/>
              <a:gd name="T57" fmla="*/ 75 h 160"/>
              <a:gd name="T58" fmla="*/ 852 w 1046"/>
              <a:gd name="T59" fmla="*/ 13 h 160"/>
              <a:gd name="T60" fmla="*/ 907 w 1046"/>
              <a:gd name="T61" fmla="*/ 40 h 160"/>
              <a:gd name="T62" fmla="*/ 911 w 1046"/>
              <a:gd name="T63" fmla="*/ 39 h 160"/>
              <a:gd name="T64" fmla="*/ 860 w 1046"/>
              <a:gd name="T65" fmla="*/ 11 h 160"/>
              <a:gd name="T66" fmla="*/ 962 w 1046"/>
              <a:gd name="T67" fmla="*/ 16 h 160"/>
              <a:gd name="T68" fmla="*/ 1029 w 1046"/>
              <a:gd name="T69" fmla="*/ 95 h 160"/>
              <a:gd name="T70" fmla="*/ 892 w 1046"/>
              <a:gd name="T71" fmla="*/ 126 h 160"/>
              <a:gd name="T72" fmla="*/ 888 w 1046"/>
              <a:gd name="T73" fmla="*/ 135 h 160"/>
              <a:gd name="T74" fmla="*/ 887 w 1046"/>
              <a:gd name="T75" fmla="*/ 137 h 160"/>
              <a:gd name="T76" fmla="*/ 887 w 1046"/>
              <a:gd name="T77" fmla="*/ 137 h 160"/>
              <a:gd name="T78" fmla="*/ 1032 w 1046"/>
              <a:gd name="T79" fmla="*/ 97 h 160"/>
              <a:gd name="T80" fmla="*/ 1011 w 1046"/>
              <a:gd name="T81" fmla="*/ 43 h 160"/>
              <a:gd name="T82" fmla="*/ 988 w 1046"/>
              <a:gd name="T83" fmla="*/ 25 h 160"/>
              <a:gd name="T84" fmla="*/ 1046 w 1046"/>
              <a:gd name="T85" fmla="*/ 25 h 160"/>
              <a:gd name="T86" fmla="*/ 1046 w 1046"/>
              <a:gd name="T87" fmla="*/ 16 h 160"/>
              <a:gd name="T88" fmla="*/ 972 w 1046"/>
              <a:gd name="T89" fmla="*/ 17 h 160"/>
              <a:gd name="T90" fmla="*/ 646 w 1046"/>
              <a:gd name="T91" fmla="*/ 58 h 160"/>
              <a:gd name="T92" fmla="*/ 543 w 1046"/>
              <a:gd name="T93" fmla="*/ 98 h 160"/>
              <a:gd name="T94" fmla="*/ 440 w 1046"/>
              <a:gd name="T95" fmla="*/ 58 h 160"/>
              <a:gd name="T96" fmla="*/ 267 w 1046"/>
              <a:gd name="T97" fmla="*/ 8 h 160"/>
              <a:gd name="T98" fmla="*/ 277 w 1046"/>
              <a:gd name="T99" fmla="*/ 8 h 160"/>
              <a:gd name="T100" fmla="*/ 509 w 1046"/>
              <a:gd name="T101" fmla="*/ 66 h 160"/>
              <a:gd name="T102" fmla="*/ 543 w 1046"/>
              <a:gd name="T103" fmla="*/ 78 h 160"/>
              <a:gd name="T104" fmla="*/ 576 w 1046"/>
              <a:gd name="T105" fmla="*/ 66 h 160"/>
              <a:gd name="T106" fmla="*/ 809 w 1046"/>
              <a:gd name="T107" fmla="*/ 8 h 160"/>
              <a:gd name="T108" fmla="*/ 819 w 1046"/>
              <a:gd name="T109" fmla="*/ 8 h 160"/>
              <a:gd name="T110" fmla="*/ 646 w 1046"/>
              <a:gd name="T111" fmla="*/ 58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046" h="160">
                <a:moveTo>
                  <a:pt x="972" y="17"/>
                </a:moveTo>
                <a:cubicBezTo>
                  <a:pt x="948" y="6"/>
                  <a:pt x="919" y="2"/>
                  <a:pt x="889" y="2"/>
                </a:cubicBezTo>
                <a:cubicBezTo>
                  <a:pt x="889" y="2"/>
                  <a:pt x="889" y="2"/>
                  <a:pt x="889" y="2"/>
                </a:cubicBezTo>
                <a:cubicBezTo>
                  <a:pt x="872" y="2"/>
                  <a:pt x="854" y="3"/>
                  <a:pt x="836" y="6"/>
                </a:cubicBezTo>
                <a:cubicBezTo>
                  <a:pt x="803" y="0"/>
                  <a:pt x="767" y="2"/>
                  <a:pt x="734" y="6"/>
                </a:cubicBezTo>
                <a:cubicBezTo>
                  <a:pt x="683" y="12"/>
                  <a:pt x="614" y="37"/>
                  <a:pt x="543" y="64"/>
                </a:cubicBezTo>
                <a:cubicBezTo>
                  <a:pt x="472" y="37"/>
                  <a:pt x="403" y="12"/>
                  <a:pt x="352" y="6"/>
                </a:cubicBezTo>
                <a:cubicBezTo>
                  <a:pt x="319" y="2"/>
                  <a:pt x="283" y="0"/>
                  <a:pt x="250" y="6"/>
                </a:cubicBezTo>
                <a:cubicBezTo>
                  <a:pt x="232" y="3"/>
                  <a:pt x="214" y="2"/>
                  <a:pt x="197" y="2"/>
                </a:cubicBezTo>
                <a:cubicBezTo>
                  <a:pt x="197" y="2"/>
                  <a:pt x="197" y="2"/>
                  <a:pt x="197" y="2"/>
                </a:cubicBezTo>
                <a:cubicBezTo>
                  <a:pt x="167" y="2"/>
                  <a:pt x="138" y="6"/>
                  <a:pt x="114" y="17"/>
                </a:cubicBezTo>
                <a:cubicBezTo>
                  <a:pt x="77" y="16"/>
                  <a:pt x="38" y="16"/>
                  <a:pt x="0" y="16"/>
                </a:cubicBezTo>
                <a:cubicBezTo>
                  <a:pt x="0" y="26"/>
                  <a:pt x="0" y="26"/>
                  <a:pt x="0" y="26"/>
                </a:cubicBezTo>
                <a:cubicBezTo>
                  <a:pt x="33" y="25"/>
                  <a:pt x="65" y="25"/>
                  <a:pt x="98" y="25"/>
                </a:cubicBezTo>
                <a:cubicBezTo>
                  <a:pt x="89" y="30"/>
                  <a:pt x="82" y="36"/>
                  <a:pt x="75" y="43"/>
                </a:cubicBezTo>
                <a:cubicBezTo>
                  <a:pt x="59" y="58"/>
                  <a:pt x="51" y="77"/>
                  <a:pt x="54" y="97"/>
                </a:cubicBezTo>
                <a:cubicBezTo>
                  <a:pt x="62" y="146"/>
                  <a:pt x="139" y="160"/>
                  <a:pt x="199" y="137"/>
                </a:cubicBezTo>
                <a:cubicBezTo>
                  <a:pt x="199" y="137"/>
                  <a:pt x="199" y="137"/>
                  <a:pt x="199" y="137"/>
                </a:cubicBezTo>
                <a:cubicBezTo>
                  <a:pt x="198" y="136"/>
                  <a:pt x="198" y="135"/>
                  <a:pt x="197" y="135"/>
                </a:cubicBezTo>
                <a:cubicBezTo>
                  <a:pt x="197" y="135"/>
                  <a:pt x="194" y="126"/>
                  <a:pt x="194" y="126"/>
                </a:cubicBezTo>
                <a:cubicBezTo>
                  <a:pt x="145" y="145"/>
                  <a:pt x="65" y="150"/>
                  <a:pt x="57" y="95"/>
                </a:cubicBezTo>
                <a:cubicBezTo>
                  <a:pt x="52" y="56"/>
                  <a:pt x="90" y="27"/>
                  <a:pt x="123" y="16"/>
                </a:cubicBezTo>
                <a:cubicBezTo>
                  <a:pt x="154" y="7"/>
                  <a:pt x="189" y="6"/>
                  <a:pt x="226" y="11"/>
                </a:cubicBezTo>
                <a:cubicBezTo>
                  <a:pt x="207" y="17"/>
                  <a:pt x="190" y="26"/>
                  <a:pt x="175" y="39"/>
                </a:cubicBezTo>
                <a:cubicBezTo>
                  <a:pt x="174" y="41"/>
                  <a:pt x="174" y="43"/>
                  <a:pt x="179" y="40"/>
                </a:cubicBezTo>
                <a:cubicBezTo>
                  <a:pt x="194" y="26"/>
                  <a:pt x="214" y="17"/>
                  <a:pt x="234" y="13"/>
                </a:cubicBezTo>
                <a:cubicBezTo>
                  <a:pt x="307" y="24"/>
                  <a:pt x="384" y="55"/>
                  <a:pt x="438" y="75"/>
                </a:cubicBezTo>
                <a:cubicBezTo>
                  <a:pt x="474" y="89"/>
                  <a:pt x="508" y="103"/>
                  <a:pt x="543" y="117"/>
                </a:cubicBezTo>
                <a:cubicBezTo>
                  <a:pt x="578" y="103"/>
                  <a:pt x="612" y="89"/>
                  <a:pt x="648" y="75"/>
                </a:cubicBezTo>
                <a:cubicBezTo>
                  <a:pt x="702" y="55"/>
                  <a:pt x="779" y="24"/>
                  <a:pt x="852" y="13"/>
                </a:cubicBezTo>
                <a:cubicBezTo>
                  <a:pt x="872" y="17"/>
                  <a:pt x="892" y="26"/>
                  <a:pt x="907" y="40"/>
                </a:cubicBezTo>
                <a:cubicBezTo>
                  <a:pt x="911" y="43"/>
                  <a:pt x="912" y="41"/>
                  <a:pt x="911" y="39"/>
                </a:cubicBezTo>
                <a:cubicBezTo>
                  <a:pt x="896" y="26"/>
                  <a:pt x="879" y="17"/>
                  <a:pt x="860" y="11"/>
                </a:cubicBezTo>
                <a:cubicBezTo>
                  <a:pt x="897" y="6"/>
                  <a:pt x="932" y="7"/>
                  <a:pt x="962" y="16"/>
                </a:cubicBezTo>
                <a:cubicBezTo>
                  <a:pt x="996" y="27"/>
                  <a:pt x="1034" y="56"/>
                  <a:pt x="1029" y="95"/>
                </a:cubicBezTo>
                <a:cubicBezTo>
                  <a:pt x="1021" y="150"/>
                  <a:pt x="941" y="145"/>
                  <a:pt x="892" y="126"/>
                </a:cubicBezTo>
                <a:cubicBezTo>
                  <a:pt x="892" y="126"/>
                  <a:pt x="888" y="135"/>
                  <a:pt x="888" y="135"/>
                </a:cubicBezTo>
                <a:cubicBezTo>
                  <a:pt x="888" y="135"/>
                  <a:pt x="888" y="136"/>
                  <a:pt x="887" y="137"/>
                </a:cubicBezTo>
                <a:cubicBezTo>
                  <a:pt x="887" y="137"/>
                  <a:pt x="887" y="137"/>
                  <a:pt x="887" y="137"/>
                </a:cubicBezTo>
                <a:cubicBezTo>
                  <a:pt x="947" y="160"/>
                  <a:pt x="1024" y="146"/>
                  <a:pt x="1032" y="97"/>
                </a:cubicBezTo>
                <a:cubicBezTo>
                  <a:pt x="1035" y="77"/>
                  <a:pt x="1026" y="58"/>
                  <a:pt x="1011" y="43"/>
                </a:cubicBezTo>
                <a:cubicBezTo>
                  <a:pt x="1004" y="36"/>
                  <a:pt x="997" y="30"/>
                  <a:pt x="988" y="25"/>
                </a:cubicBezTo>
                <a:cubicBezTo>
                  <a:pt x="1007" y="25"/>
                  <a:pt x="1027" y="25"/>
                  <a:pt x="1046" y="25"/>
                </a:cubicBezTo>
                <a:cubicBezTo>
                  <a:pt x="1046" y="16"/>
                  <a:pt x="1046" y="16"/>
                  <a:pt x="1046" y="16"/>
                </a:cubicBezTo>
                <a:cubicBezTo>
                  <a:pt x="1021" y="16"/>
                  <a:pt x="996" y="16"/>
                  <a:pt x="972" y="17"/>
                </a:cubicBezTo>
                <a:close/>
                <a:moveTo>
                  <a:pt x="646" y="58"/>
                </a:moveTo>
                <a:cubicBezTo>
                  <a:pt x="611" y="70"/>
                  <a:pt x="577" y="84"/>
                  <a:pt x="543" y="98"/>
                </a:cubicBezTo>
                <a:cubicBezTo>
                  <a:pt x="509" y="84"/>
                  <a:pt x="475" y="70"/>
                  <a:pt x="440" y="58"/>
                </a:cubicBezTo>
                <a:cubicBezTo>
                  <a:pt x="405" y="45"/>
                  <a:pt x="337" y="20"/>
                  <a:pt x="267" y="8"/>
                </a:cubicBezTo>
                <a:cubicBezTo>
                  <a:pt x="270" y="8"/>
                  <a:pt x="273" y="8"/>
                  <a:pt x="277" y="8"/>
                </a:cubicBezTo>
                <a:cubicBezTo>
                  <a:pt x="345" y="8"/>
                  <a:pt x="433" y="37"/>
                  <a:pt x="509" y="66"/>
                </a:cubicBezTo>
                <a:cubicBezTo>
                  <a:pt x="521" y="70"/>
                  <a:pt x="532" y="74"/>
                  <a:pt x="543" y="78"/>
                </a:cubicBezTo>
                <a:cubicBezTo>
                  <a:pt x="554" y="74"/>
                  <a:pt x="565" y="70"/>
                  <a:pt x="576" y="66"/>
                </a:cubicBezTo>
                <a:cubicBezTo>
                  <a:pt x="653" y="37"/>
                  <a:pt x="741" y="8"/>
                  <a:pt x="809" y="8"/>
                </a:cubicBezTo>
                <a:cubicBezTo>
                  <a:pt x="812" y="8"/>
                  <a:pt x="816" y="8"/>
                  <a:pt x="819" y="8"/>
                </a:cubicBezTo>
                <a:cubicBezTo>
                  <a:pt x="749" y="20"/>
                  <a:pt x="681" y="45"/>
                  <a:pt x="646" y="58"/>
                </a:cubicBezTo>
                <a:close/>
              </a:path>
            </a:pathLst>
          </a:custGeom>
          <a:solidFill>
            <a:schemeClr val="accent2"/>
          </a:solidFill>
          <a:ln w="9525">
            <a:solidFill>
              <a:schemeClr val="accent2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28045"/>
          <p:cNvSpPr/>
          <p:nvPr userDrawn="1">
            <p:custDataLst>
              <p:tags r:id="rId16"/>
            </p:custDataLst>
          </p:nvPr>
        </p:nvSpPr>
        <p:spPr bwMode="auto">
          <a:xfrm>
            <a:off x="4531995" y="3561080"/>
            <a:ext cx="1085215" cy="43815"/>
          </a:xfrm>
          <a:custGeom>
            <a:avLst/>
            <a:gdLst>
              <a:gd name="T0" fmla="*/ 850 w 1279"/>
              <a:gd name="T1" fmla="*/ 18 h 51"/>
              <a:gd name="T2" fmla="*/ 57 w 1279"/>
              <a:gd name="T3" fmla="*/ 18 h 51"/>
              <a:gd name="T4" fmla="*/ 29 w 1279"/>
              <a:gd name="T5" fmla="*/ 0 h 51"/>
              <a:gd name="T6" fmla="*/ 0 w 1279"/>
              <a:gd name="T7" fmla="*/ 26 h 51"/>
              <a:gd name="T8" fmla="*/ 29 w 1279"/>
              <a:gd name="T9" fmla="*/ 51 h 51"/>
              <a:gd name="T10" fmla="*/ 57 w 1279"/>
              <a:gd name="T11" fmla="*/ 33 h 51"/>
              <a:gd name="T12" fmla="*/ 847 w 1279"/>
              <a:gd name="T13" fmla="*/ 33 h 51"/>
              <a:gd name="T14" fmla="*/ 1279 w 1279"/>
              <a:gd name="T15" fmla="*/ 31 h 51"/>
              <a:gd name="T16" fmla="*/ 1279 w 1279"/>
              <a:gd name="T17" fmla="*/ 21 h 51"/>
              <a:gd name="T18" fmla="*/ 850 w 1279"/>
              <a:gd name="T19" fmla="*/ 18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79" h="51">
                <a:moveTo>
                  <a:pt x="850" y="18"/>
                </a:moveTo>
                <a:cubicBezTo>
                  <a:pt x="57" y="18"/>
                  <a:pt x="57" y="18"/>
                  <a:pt x="57" y="18"/>
                </a:cubicBezTo>
                <a:cubicBezTo>
                  <a:pt x="54" y="7"/>
                  <a:pt x="42" y="0"/>
                  <a:pt x="29" y="0"/>
                </a:cubicBezTo>
                <a:cubicBezTo>
                  <a:pt x="13" y="0"/>
                  <a:pt x="0" y="11"/>
                  <a:pt x="0" y="26"/>
                </a:cubicBezTo>
                <a:cubicBezTo>
                  <a:pt x="0" y="40"/>
                  <a:pt x="13" y="51"/>
                  <a:pt x="29" y="51"/>
                </a:cubicBezTo>
                <a:cubicBezTo>
                  <a:pt x="42" y="51"/>
                  <a:pt x="54" y="44"/>
                  <a:pt x="57" y="33"/>
                </a:cubicBezTo>
                <a:cubicBezTo>
                  <a:pt x="847" y="33"/>
                  <a:pt x="847" y="33"/>
                  <a:pt x="847" y="33"/>
                </a:cubicBezTo>
                <a:cubicBezTo>
                  <a:pt x="849" y="33"/>
                  <a:pt x="1062" y="32"/>
                  <a:pt x="1279" y="31"/>
                </a:cubicBezTo>
                <a:cubicBezTo>
                  <a:pt x="1279" y="21"/>
                  <a:pt x="1279" y="21"/>
                  <a:pt x="1279" y="21"/>
                </a:cubicBezTo>
                <a:cubicBezTo>
                  <a:pt x="1062" y="19"/>
                  <a:pt x="848" y="18"/>
                  <a:pt x="850" y="18"/>
                </a:cubicBezTo>
                <a:close/>
              </a:path>
            </a:pathLst>
          </a:custGeom>
          <a:solidFill>
            <a:schemeClr val="accent2"/>
          </a:solidFill>
          <a:ln w="9525">
            <a:solidFill>
              <a:schemeClr val="accent2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17"/>
            </p:custDataLst>
          </p:nvPr>
        </p:nvSpPr>
        <p:spPr>
          <a:xfrm>
            <a:off x="4158000" y="2404800"/>
            <a:ext cx="3837600" cy="1101600"/>
          </a:xfrm>
        </p:spPr>
        <p:txBody>
          <a:bodyPr lIns="90000" tIns="46800" rIns="90000" bIns="46800" anchor="t">
            <a:normAutofit/>
          </a:bodyPr>
          <a:lstStyle>
            <a:lvl1pPr algn="ctr">
              <a:defRPr sz="6000" cap="all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18"/>
            </p:custDataLst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1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20"/>
            </p:custDataLst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3" hasCustomPrompt="1"/>
            <p:custDataLst>
              <p:tags r:id="rId21"/>
            </p:custDataLst>
          </p:nvPr>
        </p:nvSpPr>
        <p:spPr>
          <a:xfrm>
            <a:off x="4147185" y="3711575"/>
            <a:ext cx="3855720" cy="345440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编辑副标题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5" hasCustomPrompt="1"/>
            <p:custDataLst>
              <p:tags r:id="rId22"/>
            </p:custDataLst>
          </p:nvPr>
        </p:nvSpPr>
        <p:spPr>
          <a:xfrm>
            <a:off x="4142740" y="4134485"/>
            <a:ext cx="1968500" cy="345440"/>
          </a:xfrm>
        </p:spPr>
        <p:txBody>
          <a:bodyPr/>
          <a:lstStyle>
            <a:lvl1pPr marL="0" indent="0" algn="l" eaLnBrk="1" fontAlgn="auto" latinLnBrk="0" hangingPunct="1">
              <a:lnSpc>
                <a:spcPct val="110000"/>
              </a:lnSpc>
              <a:buNone/>
              <a:defRPr sz="1400" u="none" strike="noStrike" kern="1200" cap="none" spc="150" normalizeH="0">
                <a:solidFill>
                  <a:schemeClr val="tx1"/>
                </a:solidFill>
                <a:uFillTx/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 hasCustomPrompt="1"/>
            <p:custDataLst>
              <p:tags r:id="rId23"/>
            </p:custDataLst>
          </p:nvPr>
        </p:nvSpPr>
        <p:spPr>
          <a:xfrm>
            <a:off x="6246495" y="4134485"/>
            <a:ext cx="1765935" cy="345440"/>
          </a:xfrm>
        </p:spPr>
        <p:txBody>
          <a:bodyPr/>
          <a:lstStyle>
            <a:lvl1pPr marL="0" indent="0" algn="r" eaLnBrk="1" fontAlgn="auto" latinLnBrk="0" hangingPunct="1">
              <a:lnSpc>
                <a:spcPct val="110000"/>
              </a:lnSpc>
              <a:buNone/>
              <a:defRPr sz="1400" u="none" strike="noStrike" kern="1200" cap="none" spc="150" normalizeH="0">
                <a:solidFill>
                  <a:schemeClr val="tx1"/>
                </a:solidFill>
                <a:uFillTx/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grpSp>
        <p:nvGrpSpPr>
          <p:cNvPr id="27" name="组合 26"/>
          <p:cNvGrpSpPr/>
          <p:nvPr userDrawn="1">
            <p:custDataLst>
              <p:tags r:id="rId4"/>
            </p:custDataLst>
          </p:nvPr>
        </p:nvGrpSpPr>
        <p:grpSpPr>
          <a:xfrm>
            <a:off x="-35328" y="6207152"/>
            <a:ext cx="12180892" cy="717366"/>
            <a:chOff x="-35328" y="6207152"/>
            <a:chExt cx="12180892" cy="717366"/>
          </a:xfrm>
        </p:grpSpPr>
        <p:pic>
          <p:nvPicPr>
            <p:cNvPr id="28" name="图片 27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5328" y="6207152"/>
              <a:ext cx="757624" cy="650848"/>
            </a:xfrm>
            <a:prstGeom prst="rect">
              <a:avLst/>
            </a:prstGeom>
          </p:spPr>
        </p:pic>
        <p:grpSp>
          <p:nvGrpSpPr>
            <p:cNvPr id="29" name="组合 28"/>
            <p:cNvGrpSpPr/>
            <p:nvPr userDrawn="1">
              <p:custDataLst>
                <p:tags r:id="rId7"/>
              </p:custDataLst>
            </p:nvPr>
          </p:nvGrpSpPr>
          <p:grpSpPr>
            <a:xfrm rot="10800000" flipV="1">
              <a:off x="15479" y="6574101"/>
              <a:ext cx="12130085" cy="350417"/>
              <a:chOff x="61915" y="6594401"/>
              <a:chExt cx="12130085" cy="350417"/>
            </a:xfrm>
          </p:grpSpPr>
          <p:pic>
            <p:nvPicPr>
              <p:cNvPr id="30" name="图片 29"/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61915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1" name="图片 30"/>
              <p:cNvPicPr>
                <a:picLocks noChangeAspect="1"/>
              </p:cNvPicPr>
              <p:nvPr>
                <p:custDataLst>
                  <p:tags r:id="rId10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1799794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2" name="图片 31"/>
              <p:cNvPicPr>
                <a:picLocks noChangeAspect="1"/>
              </p:cNvPicPr>
              <p:nvPr>
                <p:custDataLst>
                  <p:tags r:id="rId11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3537673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3" name="图片 32"/>
              <p:cNvPicPr>
                <a:picLocks noChangeAspect="1"/>
              </p:cNvPicPr>
              <p:nvPr>
                <p:custDataLst>
                  <p:tags r:id="rId12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5275552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4" name="图片 33"/>
              <p:cNvPicPr>
                <a:picLocks noChangeAspect="1"/>
              </p:cNvPicPr>
              <p:nvPr>
                <p:custDataLst>
                  <p:tags r:id="rId13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7013431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5" name="图片 34"/>
              <p:cNvPicPr>
                <a:picLocks noChangeAspect="1"/>
              </p:cNvPicPr>
              <p:nvPr>
                <p:custDataLst>
                  <p:tags r:id="rId14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751310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6" name="图片 35"/>
              <p:cNvPicPr>
                <a:picLocks noChangeAspect="1"/>
              </p:cNvPicPr>
              <p:nvPr>
                <p:custDataLst>
                  <p:tags r:id="rId15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10489188" y="6594401"/>
                <a:ext cx="1702812" cy="350417"/>
              </a:xfrm>
              <a:prstGeom prst="rect">
                <a:avLst/>
              </a:prstGeom>
            </p:spPr>
          </p:pic>
        </p:grpSp>
      </p:grpSp>
      <p:grpSp>
        <p:nvGrpSpPr>
          <p:cNvPr id="7" name="组合 6"/>
          <p:cNvGrpSpPr/>
          <p:nvPr>
            <p:custDataLst>
              <p:tags r:id="rId16"/>
            </p:custDataLst>
          </p:nvPr>
        </p:nvGrpSpPr>
        <p:grpSpPr>
          <a:xfrm rot="10800000">
            <a:off x="46436" y="-66519"/>
            <a:ext cx="12130085" cy="350417"/>
            <a:chOff x="61915" y="6594401"/>
            <a:chExt cx="12130085" cy="350417"/>
          </a:xfrm>
        </p:grpSpPr>
        <p:pic>
          <p:nvPicPr>
            <p:cNvPr id="19" name="图片 18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61915" y="6594401"/>
              <a:ext cx="1702812" cy="350417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799794" y="6594401"/>
              <a:ext cx="1702812" cy="350417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>
              <p:custDataLst>
                <p:tags r:id="rId19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3537673" y="6594401"/>
              <a:ext cx="1702812" cy="350417"/>
            </a:xfrm>
            <a:prstGeom prst="rect">
              <a:avLst/>
            </a:prstGeom>
          </p:spPr>
        </p:pic>
        <p:pic>
          <p:nvPicPr>
            <p:cNvPr id="22" name="图片 21"/>
            <p:cNvPicPr>
              <a:picLocks noChangeAspect="1"/>
            </p:cNvPicPr>
            <p:nvPr>
              <p:custDataLst>
                <p:tags r:id="rId20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5275552" y="6594401"/>
              <a:ext cx="1702812" cy="350417"/>
            </a:xfrm>
            <a:prstGeom prst="rect">
              <a:avLst/>
            </a:prstGeom>
          </p:spPr>
        </p:pic>
        <p:pic>
          <p:nvPicPr>
            <p:cNvPr id="23" name="图片 22"/>
            <p:cNvPicPr>
              <a:picLocks noChangeAspect="1"/>
            </p:cNvPicPr>
            <p:nvPr>
              <p:custDataLst>
                <p:tags r:id="rId21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7013431" y="6594401"/>
              <a:ext cx="1702812" cy="350417"/>
            </a:xfrm>
            <a:prstGeom prst="rect">
              <a:avLst/>
            </a:prstGeom>
          </p:spPr>
        </p:pic>
        <p:pic>
          <p:nvPicPr>
            <p:cNvPr id="24" name="图片 23"/>
            <p:cNvPicPr>
              <a:picLocks noChangeAspect="1"/>
            </p:cNvPicPr>
            <p:nvPr>
              <p:custDataLst>
                <p:tags r:id="rId22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8751310" y="6594401"/>
              <a:ext cx="1702812" cy="350417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>
              <p:custDataLst>
                <p:tags r:id="rId23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0489188" y="6594401"/>
              <a:ext cx="1702812" cy="350417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5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-89038" y="925286"/>
            <a:ext cx="2289752" cy="500742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5"/>
          <a:stretch>
            <a:fillRect/>
          </a:stretch>
        </p:blipFill>
        <p:spPr>
          <a:xfrm rot="10800000">
            <a:off x="10023868" y="925286"/>
            <a:ext cx="2289752" cy="500742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728" y="1229691"/>
            <a:ext cx="1849830" cy="158931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2156400" y="3218400"/>
            <a:ext cx="7877506" cy="803274"/>
          </a:xfrm>
        </p:spPr>
        <p:txBody>
          <a:bodyPr lIns="90000" tIns="46800" rIns="90000" bIns="0" anchor="b">
            <a:normAutofit/>
          </a:bodyPr>
          <a:lstStyle>
            <a:lvl1pPr algn="ctr">
              <a:defRPr sz="4400" b="1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0"/>
            </p:custDataLst>
          </p:nvPr>
        </p:nvSpPr>
        <p:spPr>
          <a:xfrm>
            <a:off x="4078800" y="4280400"/>
            <a:ext cx="4039200" cy="881063"/>
          </a:xfrm>
        </p:spPr>
        <p:txBody>
          <a:bodyPr lIns="90000" tIns="0" rIns="90000" bIns="46800">
            <a:normAutofit/>
          </a:bodyPr>
          <a:lstStyle>
            <a:lvl1pPr marL="0" indent="0" algn="dist" eaLnBrk="1" fontAlgn="auto" latinLnBrk="0" hangingPunct="1">
              <a:buNone/>
              <a:defRPr sz="2400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 45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grpSp>
        <p:nvGrpSpPr>
          <p:cNvPr id="47" name="组合 46"/>
          <p:cNvGrpSpPr/>
          <p:nvPr userDrawn="1">
            <p:custDataLst>
              <p:tags r:id="rId4"/>
            </p:custDataLst>
          </p:nvPr>
        </p:nvGrpSpPr>
        <p:grpSpPr>
          <a:xfrm>
            <a:off x="-35328" y="6207152"/>
            <a:ext cx="12180892" cy="717366"/>
            <a:chOff x="-35328" y="6207152"/>
            <a:chExt cx="12180892" cy="717366"/>
          </a:xfrm>
        </p:grpSpPr>
        <p:pic>
          <p:nvPicPr>
            <p:cNvPr id="48" name="图片 47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5328" y="6207152"/>
              <a:ext cx="757624" cy="650848"/>
            </a:xfrm>
            <a:prstGeom prst="rect">
              <a:avLst/>
            </a:prstGeom>
          </p:spPr>
        </p:pic>
        <p:grpSp>
          <p:nvGrpSpPr>
            <p:cNvPr id="49" name="组合 48"/>
            <p:cNvGrpSpPr/>
            <p:nvPr userDrawn="1">
              <p:custDataLst>
                <p:tags r:id="rId7"/>
              </p:custDataLst>
            </p:nvPr>
          </p:nvGrpSpPr>
          <p:grpSpPr>
            <a:xfrm rot="10800000" flipV="1">
              <a:off x="15479" y="6574101"/>
              <a:ext cx="12130085" cy="350417"/>
              <a:chOff x="61915" y="6594401"/>
              <a:chExt cx="12130085" cy="350417"/>
            </a:xfrm>
          </p:grpSpPr>
          <p:pic>
            <p:nvPicPr>
              <p:cNvPr id="50" name="图片 49"/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61915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51" name="图片 50"/>
              <p:cNvPicPr>
                <a:picLocks noChangeAspect="1"/>
              </p:cNvPicPr>
              <p:nvPr>
                <p:custDataLst>
                  <p:tags r:id="rId10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1799794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52" name="图片 51"/>
              <p:cNvPicPr>
                <a:picLocks noChangeAspect="1"/>
              </p:cNvPicPr>
              <p:nvPr>
                <p:custDataLst>
                  <p:tags r:id="rId11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3537673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53" name="图片 52"/>
              <p:cNvPicPr>
                <a:picLocks noChangeAspect="1"/>
              </p:cNvPicPr>
              <p:nvPr>
                <p:custDataLst>
                  <p:tags r:id="rId12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5275552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54" name="图片 53"/>
              <p:cNvPicPr>
                <a:picLocks noChangeAspect="1"/>
              </p:cNvPicPr>
              <p:nvPr>
                <p:custDataLst>
                  <p:tags r:id="rId13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7013431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55" name="图片 54"/>
              <p:cNvPicPr>
                <a:picLocks noChangeAspect="1"/>
              </p:cNvPicPr>
              <p:nvPr>
                <p:custDataLst>
                  <p:tags r:id="rId14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751310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56" name="图片 55"/>
              <p:cNvPicPr>
                <a:picLocks noChangeAspect="1"/>
              </p:cNvPicPr>
              <p:nvPr>
                <p:custDataLst>
                  <p:tags r:id="rId15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10489188" y="6594401"/>
                <a:ext cx="1702812" cy="350417"/>
              </a:xfrm>
              <a:prstGeom prst="rect">
                <a:avLst/>
              </a:prstGeom>
            </p:spPr>
          </p:pic>
        </p:grpSp>
      </p:grpSp>
      <p:grpSp>
        <p:nvGrpSpPr>
          <p:cNvPr id="27" name="组合 26"/>
          <p:cNvGrpSpPr/>
          <p:nvPr>
            <p:custDataLst>
              <p:tags r:id="rId16"/>
            </p:custDataLst>
          </p:nvPr>
        </p:nvGrpSpPr>
        <p:grpSpPr>
          <a:xfrm rot="10800000">
            <a:off x="46436" y="-66519"/>
            <a:ext cx="12130085" cy="350417"/>
            <a:chOff x="61915" y="6594401"/>
            <a:chExt cx="12130085" cy="350417"/>
          </a:xfrm>
        </p:grpSpPr>
        <p:pic>
          <p:nvPicPr>
            <p:cNvPr id="28" name="图片 27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61915" y="6594401"/>
              <a:ext cx="1702812" cy="350417"/>
            </a:xfrm>
            <a:prstGeom prst="rect">
              <a:avLst/>
            </a:prstGeom>
          </p:spPr>
        </p:pic>
        <p:pic>
          <p:nvPicPr>
            <p:cNvPr id="29" name="图片 28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799794" y="6594401"/>
              <a:ext cx="1702812" cy="350417"/>
            </a:xfrm>
            <a:prstGeom prst="rect">
              <a:avLst/>
            </a:prstGeom>
          </p:spPr>
        </p:pic>
        <p:pic>
          <p:nvPicPr>
            <p:cNvPr id="30" name="图片 29"/>
            <p:cNvPicPr>
              <a:picLocks noChangeAspect="1"/>
            </p:cNvPicPr>
            <p:nvPr>
              <p:custDataLst>
                <p:tags r:id="rId19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3537673" y="6594401"/>
              <a:ext cx="1702812" cy="350417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>
              <p:custDataLst>
                <p:tags r:id="rId20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5275552" y="6594401"/>
              <a:ext cx="1702812" cy="350417"/>
            </a:xfrm>
            <a:prstGeom prst="rect">
              <a:avLst/>
            </a:prstGeom>
          </p:spPr>
        </p:pic>
        <p:pic>
          <p:nvPicPr>
            <p:cNvPr id="32" name="图片 31"/>
            <p:cNvPicPr>
              <a:picLocks noChangeAspect="1"/>
            </p:cNvPicPr>
            <p:nvPr>
              <p:custDataLst>
                <p:tags r:id="rId21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7013431" y="6594401"/>
              <a:ext cx="1702812" cy="350417"/>
            </a:xfrm>
            <a:prstGeom prst="rect">
              <a:avLst/>
            </a:prstGeom>
          </p:spPr>
        </p:pic>
        <p:pic>
          <p:nvPicPr>
            <p:cNvPr id="33" name="图片 32"/>
            <p:cNvPicPr>
              <a:picLocks noChangeAspect="1"/>
            </p:cNvPicPr>
            <p:nvPr>
              <p:custDataLst>
                <p:tags r:id="rId22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8751310" y="6594401"/>
              <a:ext cx="1702812" cy="350417"/>
            </a:xfrm>
            <a:prstGeom prst="rect">
              <a:avLst/>
            </a:prstGeom>
          </p:spPr>
        </p:pic>
        <p:pic>
          <p:nvPicPr>
            <p:cNvPr id="34" name="图片 33"/>
            <p:cNvPicPr>
              <a:picLocks noChangeAspect="1"/>
            </p:cNvPicPr>
            <p:nvPr>
              <p:custDataLst>
                <p:tags r:id="rId23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0489188" y="6594401"/>
              <a:ext cx="1702812" cy="350417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6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2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grpSp>
        <p:nvGrpSpPr>
          <p:cNvPr id="30" name="组合 29"/>
          <p:cNvGrpSpPr/>
          <p:nvPr userDrawn="1">
            <p:custDataLst>
              <p:tags r:id="rId4"/>
            </p:custDataLst>
          </p:nvPr>
        </p:nvGrpSpPr>
        <p:grpSpPr>
          <a:xfrm>
            <a:off x="-35328" y="6207152"/>
            <a:ext cx="12180892" cy="717366"/>
            <a:chOff x="-35328" y="6207152"/>
            <a:chExt cx="12180892" cy="717366"/>
          </a:xfrm>
        </p:grpSpPr>
        <p:pic>
          <p:nvPicPr>
            <p:cNvPr id="31" name="图片 30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5328" y="6207152"/>
              <a:ext cx="757624" cy="650848"/>
            </a:xfrm>
            <a:prstGeom prst="rect">
              <a:avLst/>
            </a:prstGeom>
          </p:spPr>
        </p:pic>
        <p:grpSp>
          <p:nvGrpSpPr>
            <p:cNvPr id="32" name="组合 31"/>
            <p:cNvGrpSpPr/>
            <p:nvPr userDrawn="1">
              <p:custDataLst>
                <p:tags r:id="rId7"/>
              </p:custDataLst>
            </p:nvPr>
          </p:nvGrpSpPr>
          <p:grpSpPr>
            <a:xfrm rot="10800000" flipV="1">
              <a:off x="15479" y="6574101"/>
              <a:ext cx="12130085" cy="350417"/>
              <a:chOff x="61915" y="6594401"/>
              <a:chExt cx="12130085" cy="350417"/>
            </a:xfrm>
          </p:grpSpPr>
          <p:pic>
            <p:nvPicPr>
              <p:cNvPr id="33" name="图片 32"/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61915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4" name="图片 33"/>
              <p:cNvPicPr>
                <a:picLocks noChangeAspect="1"/>
              </p:cNvPicPr>
              <p:nvPr>
                <p:custDataLst>
                  <p:tags r:id="rId10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1799794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5" name="图片 34"/>
              <p:cNvPicPr>
                <a:picLocks noChangeAspect="1"/>
              </p:cNvPicPr>
              <p:nvPr>
                <p:custDataLst>
                  <p:tags r:id="rId11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3537673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6" name="图片 35"/>
              <p:cNvPicPr>
                <a:picLocks noChangeAspect="1"/>
              </p:cNvPicPr>
              <p:nvPr>
                <p:custDataLst>
                  <p:tags r:id="rId12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5275552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7" name="图片 36"/>
              <p:cNvPicPr>
                <a:picLocks noChangeAspect="1"/>
              </p:cNvPicPr>
              <p:nvPr>
                <p:custDataLst>
                  <p:tags r:id="rId13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7013431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8" name="图片 37"/>
              <p:cNvPicPr>
                <a:picLocks noChangeAspect="1"/>
              </p:cNvPicPr>
              <p:nvPr>
                <p:custDataLst>
                  <p:tags r:id="rId14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751310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9" name="图片 38"/>
              <p:cNvPicPr>
                <a:picLocks noChangeAspect="1"/>
              </p:cNvPicPr>
              <p:nvPr>
                <p:custDataLst>
                  <p:tags r:id="rId15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10489188" y="6594401"/>
                <a:ext cx="1702812" cy="350417"/>
              </a:xfrm>
              <a:prstGeom prst="rect">
                <a:avLst/>
              </a:prstGeom>
            </p:spPr>
          </p:pic>
        </p:grpSp>
      </p:grpSp>
      <p:grpSp>
        <p:nvGrpSpPr>
          <p:cNvPr id="10" name="组合 9"/>
          <p:cNvGrpSpPr/>
          <p:nvPr userDrawn="1">
            <p:custDataLst>
              <p:tags r:id="rId16"/>
            </p:custDataLst>
          </p:nvPr>
        </p:nvGrpSpPr>
        <p:grpSpPr>
          <a:xfrm rot="10800000">
            <a:off x="46436" y="-66519"/>
            <a:ext cx="12130085" cy="350417"/>
            <a:chOff x="61915" y="6594401"/>
            <a:chExt cx="12130085" cy="350417"/>
          </a:xfrm>
        </p:grpSpPr>
        <p:pic>
          <p:nvPicPr>
            <p:cNvPr id="11" name="图片 10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61915" y="6594401"/>
              <a:ext cx="1702812" cy="350417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799794" y="6594401"/>
              <a:ext cx="1702812" cy="350417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>
              <p:custDataLst>
                <p:tags r:id="rId19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3537673" y="6594401"/>
              <a:ext cx="1702812" cy="350417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>
              <p:custDataLst>
                <p:tags r:id="rId20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5275552" y="6594401"/>
              <a:ext cx="1702812" cy="350417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>
              <p:custDataLst>
                <p:tags r:id="rId21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7013431" y="6594401"/>
              <a:ext cx="1702812" cy="350417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>
              <p:custDataLst>
                <p:tags r:id="rId22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8751310" y="6594401"/>
              <a:ext cx="1702812" cy="350417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>
              <p:custDataLst>
                <p:tags r:id="rId23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0489188" y="6594401"/>
              <a:ext cx="1702812" cy="350417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5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6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27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28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3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grpSp>
        <p:nvGrpSpPr>
          <p:cNvPr id="31" name="组合 30"/>
          <p:cNvGrpSpPr/>
          <p:nvPr userDrawn="1">
            <p:custDataLst>
              <p:tags r:id="rId4"/>
            </p:custDataLst>
          </p:nvPr>
        </p:nvGrpSpPr>
        <p:grpSpPr>
          <a:xfrm>
            <a:off x="-35328" y="6207152"/>
            <a:ext cx="12180892" cy="717366"/>
            <a:chOff x="-35328" y="6207152"/>
            <a:chExt cx="12180892" cy="717366"/>
          </a:xfrm>
        </p:grpSpPr>
        <p:pic>
          <p:nvPicPr>
            <p:cNvPr id="32" name="图片 31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5328" y="6207152"/>
              <a:ext cx="757624" cy="650848"/>
            </a:xfrm>
            <a:prstGeom prst="rect">
              <a:avLst/>
            </a:prstGeom>
          </p:spPr>
        </p:pic>
        <p:grpSp>
          <p:nvGrpSpPr>
            <p:cNvPr id="33" name="组合 32"/>
            <p:cNvGrpSpPr/>
            <p:nvPr userDrawn="1">
              <p:custDataLst>
                <p:tags r:id="rId7"/>
              </p:custDataLst>
            </p:nvPr>
          </p:nvGrpSpPr>
          <p:grpSpPr>
            <a:xfrm rot="10800000" flipV="1">
              <a:off x="15479" y="6574101"/>
              <a:ext cx="12130085" cy="350417"/>
              <a:chOff x="61915" y="6594401"/>
              <a:chExt cx="12130085" cy="350417"/>
            </a:xfrm>
          </p:grpSpPr>
          <p:pic>
            <p:nvPicPr>
              <p:cNvPr id="34" name="图片 33"/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61915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5" name="图片 34"/>
              <p:cNvPicPr>
                <a:picLocks noChangeAspect="1"/>
              </p:cNvPicPr>
              <p:nvPr>
                <p:custDataLst>
                  <p:tags r:id="rId10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1799794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6" name="图片 35"/>
              <p:cNvPicPr>
                <a:picLocks noChangeAspect="1"/>
              </p:cNvPicPr>
              <p:nvPr>
                <p:custDataLst>
                  <p:tags r:id="rId11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3537673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7" name="图片 36"/>
              <p:cNvPicPr>
                <a:picLocks noChangeAspect="1"/>
              </p:cNvPicPr>
              <p:nvPr>
                <p:custDataLst>
                  <p:tags r:id="rId12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5275552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8" name="图片 37"/>
              <p:cNvPicPr>
                <a:picLocks noChangeAspect="1"/>
              </p:cNvPicPr>
              <p:nvPr>
                <p:custDataLst>
                  <p:tags r:id="rId13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7013431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39" name="图片 38"/>
              <p:cNvPicPr>
                <a:picLocks noChangeAspect="1"/>
              </p:cNvPicPr>
              <p:nvPr>
                <p:custDataLst>
                  <p:tags r:id="rId14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751310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40" name="图片 39"/>
              <p:cNvPicPr>
                <a:picLocks noChangeAspect="1"/>
              </p:cNvPicPr>
              <p:nvPr>
                <p:custDataLst>
                  <p:tags r:id="rId15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10489188" y="6594401"/>
                <a:ext cx="1702812" cy="350417"/>
              </a:xfrm>
              <a:prstGeom prst="rect">
                <a:avLst/>
              </a:prstGeom>
            </p:spPr>
          </p:pic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/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41" name="组合 40"/>
          <p:cNvGrpSpPr/>
          <p:nvPr userDrawn="1">
            <p:custDataLst>
              <p:tags r:id="rId20"/>
            </p:custDataLst>
          </p:nvPr>
        </p:nvGrpSpPr>
        <p:grpSpPr>
          <a:xfrm rot="10800000">
            <a:off x="46436" y="-66519"/>
            <a:ext cx="12130085" cy="350417"/>
            <a:chOff x="61915" y="6594401"/>
            <a:chExt cx="12130085" cy="350417"/>
          </a:xfrm>
        </p:grpSpPr>
        <p:pic>
          <p:nvPicPr>
            <p:cNvPr id="42" name="图片 41"/>
            <p:cNvPicPr>
              <a:picLocks noChangeAspect="1"/>
            </p:cNvPicPr>
            <p:nvPr>
              <p:custDataLst>
                <p:tags r:id="rId21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61915" y="6594401"/>
              <a:ext cx="1702812" cy="350417"/>
            </a:xfrm>
            <a:prstGeom prst="rect">
              <a:avLst/>
            </a:prstGeom>
          </p:spPr>
        </p:pic>
        <p:pic>
          <p:nvPicPr>
            <p:cNvPr id="43" name="图片 42"/>
            <p:cNvPicPr>
              <a:picLocks noChangeAspect="1"/>
            </p:cNvPicPr>
            <p:nvPr>
              <p:custDataLst>
                <p:tags r:id="rId22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799794" y="6594401"/>
              <a:ext cx="1702812" cy="350417"/>
            </a:xfrm>
            <a:prstGeom prst="rect">
              <a:avLst/>
            </a:prstGeom>
          </p:spPr>
        </p:pic>
        <p:pic>
          <p:nvPicPr>
            <p:cNvPr id="44" name="图片 43"/>
            <p:cNvPicPr>
              <a:picLocks noChangeAspect="1"/>
            </p:cNvPicPr>
            <p:nvPr>
              <p:custDataLst>
                <p:tags r:id="rId23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3537673" y="6594401"/>
              <a:ext cx="1702812" cy="350417"/>
            </a:xfrm>
            <a:prstGeom prst="rect">
              <a:avLst/>
            </a:prstGeom>
          </p:spPr>
        </p:pic>
        <p:pic>
          <p:nvPicPr>
            <p:cNvPr id="45" name="图片 44"/>
            <p:cNvPicPr>
              <a:picLocks noChangeAspect="1"/>
            </p:cNvPicPr>
            <p:nvPr>
              <p:custDataLst>
                <p:tags r:id="rId24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5275552" y="6594401"/>
              <a:ext cx="1702812" cy="350417"/>
            </a:xfrm>
            <a:prstGeom prst="rect">
              <a:avLst/>
            </a:prstGeom>
          </p:spPr>
        </p:pic>
        <p:pic>
          <p:nvPicPr>
            <p:cNvPr id="46" name="图片 45"/>
            <p:cNvPicPr>
              <a:picLocks noChangeAspect="1"/>
            </p:cNvPicPr>
            <p:nvPr>
              <p:custDataLst>
                <p:tags r:id="rId25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7013431" y="6594401"/>
              <a:ext cx="1702812" cy="350417"/>
            </a:xfrm>
            <a:prstGeom prst="rect">
              <a:avLst/>
            </a:prstGeom>
          </p:spPr>
        </p:pic>
        <p:pic>
          <p:nvPicPr>
            <p:cNvPr id="47" name="图片 46"/>
            <p:cNvPicPr>
              <a:picLocks noChangeAspect="1"/>
            </p:cNvPicPr>
            <p:nvPr>
              <p:custDataLst>
                <p:tags r:id="rId26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8751310" y="6594401"/>
              <a:ext cx="1702812" cy="350417"/>
            </a:xfrm>
            <a:prstGeom prst="rect">
              <a:avLst/>
            </a:prstGeom>
          </p:spPr>
        </p:pic>
        <p:pic>
          <p:nvPicPr>
            <p:cNvPr id="48" name="图片 47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0489188" y="6594401"/>
              <a:ext cx="1702812" cy="350417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grpSp>
        <p:nvGrpSpPr>
          <p:cNvPr id="38" name="组合 37"/>
          <p:cNvGrpSpPr/>
          <p:nvPr userDrawn="1">
            <p:custDataLst>
              <p:tags r:id="rId4"/>
            </p:custDataLst>
          </p:nvPr>
        </p:nvGrpSpPr>
        <p:grpSpPr>
          <a:xfrm>
            <a:off x="-35328" y="6207152"/>
            <a:ext cx="12180892" cy="717366"/>
            <a:chOff x="-35328" y="6207152"/>
            <a:chExt cx="12180892" cy="717366"/>
          </a:xfrm>
        </p:grpSpPr>
        <p:pic>
          <p:nvPicPr>
            <p:cNvPr id="39" name="图片 38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5328" y="6207152"/>
              <a:ext cx="757624" cy="650848"/>
            </a:xfrm>
            <a:prstGeom prst="rect">
              <a:avLst/>
            </a:prstGeom>
          </p:spPr>
        </p:pic>
        <p:grpSp>
          <p:nvGrpSpPr>
            <p:cNvPr id="40" name="组合 39"/>
            <p:cNvGrpSpPr/>
            <p:nvPr userDrawn="1">
              <p:custDataLst>
                <p:tags r:id="rId7"/>
              </p:custDataLst>
            </p:nvPr>
          </p:nvGrpSpPr>
          <p:grpSpPr>
            <a:xfrm rot="10800000" flipV="1">
              <a:off x="15479" y="6574101"/>
              <a:ext cx="12130085" cy="350417"/>
              <a:chOff x="61915" y="6594401"/>
              <a:chExt cx="12130085" cy="350417"/>
            </a:xfrm>
          </p:grpSpPr>
          <p:pic>
            <p:nvPicPr>
              <p:cNvPr id="41" name="图片 40"/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61915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42" name="图片 41"/>
              <p:cNvPicPr>
                <a:picLocks noChangeAspect="1"/>
              </p:cNvPicPr>
              <p:nvPr>
                <p:custDataLst>
                  <p:tags r:id="rId10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1799794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43" name="图片 42"/>
              <p:cNvPicPr>
                <a:picLocks noChangeAspect="1"/>
              </p:cNvPicPr>
              <p:nvPr>
                <p:custDataLst>
                  <p:tags r:id="rId11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3537673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44" name="图片 43"/>
              <p:cNvPicPr>
                <a:picLocks noChangeAspect="1"/>
              </p:cNvPicPr>
              <p:nvPr>
                <p:custDataLst>
                  <p:tags r:id="rId12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5275552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45" name="图片 44"/>
              <p:cNvPicPr>
                <a:picLocks noChangeAspect="1"/>
              </p:cNvPicPr>
              <p:nvPr>
                <p:custDataLst>
                  <p:tags r:id="rId13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7013431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46" name="图片 45"/>
              <p:cNvPicPr>
                <a:picLocks noChangeAspect="1"/>
              </p:cNvPicPr>
              <p:nvPr>
                <p:custDataLst>
                  <p:tags r:id="rId14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751310" y="6594401"/>
                <a:ext cx="1702812" cy="350417"/>
              </a:xfrm>
              <a:prstGeom prst="rect">
                <a:avLst/>
              </a:prstGeom>
            </p:spPr>
          </p:pic>
          <p:pic>
            <p:nvPicPr>
              <p:cNvPr id="47" name="图片 46"/>
              <p:cNvPicPr>
                <a:picLocks noChangeAspect="1"/>
              </p:cNvPicPr>
              <p:nvPr>
                <p:custDataLst>
                  <p:tags r:id="rId15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10489188" y="6594401"/>
                <a:ext cx="1702812" cy="350417"/>
              </a:xfrm>
              <a:prstGeom prst="rect">
                <a:avLst/>
              </a:prstGeom>
            </p:spPr>
          </p:pic>
        </p:grpSp>
      </p:grpSp>
      <p:grpSp>
        <p:nvGrpSpPr>
          <p:cNvPr id="8" name="组合 7"/>
          <p:cNvGrpSpPr/>
          <p:nvPr>
            <p:custDataLst>
              <p:tags r:id="rId16"/>
            </p:custDataLst>
          </p:nvPr>
        </p:nvGrpSpPr>
        <p:grpSpPr>
          <a:xfrm rot="10800000">
            <a:off x="46436" y="-66519"/>
            <a:ext cx="12130085" cy="350417"/>
            <a:chOff x="61915" y="6594401"/>
            <a:chExt cx="12130085" cy="350417"/>
          </a:xfrm>
        </p:grpSpPr>
        <p:pic>
          <p:nvPicPr>
            <p:cNvPr id="9" name="图片 8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61915" y="6594401"/>
              <a:ext cx="1702812" cy="350417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799794" y="6594401"/>
              <a:ext cx="1702812" cy="350417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>
              <p:custDataLst>
                <p:tags r:id="rId19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3537673" y="6594401"/>
              <a:ext cx="1702812" cy="350417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>
              <p:custDataLst>
                <p:tags r:id="rId20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5275552" y="6594401"/>
              <a:ext cx="1702812" cy="350417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>
              <p:custDataLst>
                <p:tags r:id="rId21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7013431" y="6594401"/>
              <a:ext cx="1702812" cy="350417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>
              <p:custDataLst>
                <p:tags r:id="rId22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8751310" y="6594401"/>
              <a:ext cx="1702812" cy="350417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>
              <p:custDataLst>
                <p:tags r:id="rId23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0489188" y="6594401"/>
              <a:ext cx="1702812" cy="350417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4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6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7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2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29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 userDrawn="1">
            <p:custDataLst>
              <p:tags r:id="rId2"/>
            </p:custDataLst>
          </p:nvPr>
        </p:nvGrpSpPr>
        <p:grpSpPr>
          <a:xfrm>
            <a:off x="-35328" y="-733973"/>
            <a:ext cx="13131520" cy="7658491"/>
            <a:chOff x="-35328" y="-733973"/>
            <a:chExt cx="13131520" cy="7658491"/>
          </a:xfrm>
        </p:grpSpPr>
        <p:pic>
          <p:nvPicPr>
            <p:cNvPr id="28" name="图片 27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2192000" cy="6858000"/>
            </a:xfrm>
            <a:custGeom>
              <a:avLst/>
              <a:gdLst>
                <a:gd name="connsiteX0" fmla="*/ 292800 w 12192000"/>
                <a:gd name="connsiteY0" fmla="*/ 304200 h 6858000"/>
                <a:gd name="connsiteX1" fmla="*/ 292800 w 12192000"/>
                <a:gd name="connsiteY1" fmla="*/ 6553800 h 6858000"/>
                <a:gd name="connsiteX2" fmla="*/ 11899200 w 12192000"/>
                <a:gd name="connsiteY2" fmla="*/ 6553800 h 6858000"/>
                <a:gd name="connsiteX3" fmla="*/ 11899200 w 12192000"/>
                <a:gd name="connsiteY3" fmla="*/ 304200 h 6858000"/>
                <a:gd name="connsiteX4" fmla="*/ 0 w 12192000"/>
                <a:gd name="connsiteY4" fmla="*/ 0 h 6858000"/>
                <a:gd name="connsiteX5" fmla="*/ 12192000 w 12192000"/>
                <a:gd name="connsiteY5" fmla="*/ 0 h 6858000"/>
                <a:gd name="connsiteX6" fmla="*/ 12192000 w 12192000"/>
                <a:gd name="connsiteY6" fmla="*/ 6858000 h 6858000"/>
                <a:gd name="connsiteX7" fmla="*/ 0 w 12192000"/>
                <a:gd name="connsiteY7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6858000">
                  <a:moveTo>
                    <a:pt x="292800" y="304200"/>
                  </a:moveTo>
                  <a:lnTo>
                    <a:pt x="292800" y="6553800"/>
                  </a:lnTo>
                  <a:lnTo>
                    <a:pt x="11899200" y="6553800"/>
                  </a:lnTo>
                  <a:lnTo>
                    <a:pt x="11899200" y="304200"/>
                  </a:lnTo>
                  <a:close/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grpSp>
          <p:nvGrpSpPr>
            <p:cNvPr id="29" name="组合 28"/>
            <p:cNvGrpSpPr/>
            <p:nvPr userDrawn="1"/>
          </p:nvGrpSpPr>
          <p:grpSpPr>
            <a:xfrm>
              <a:off x="-35328" y="6207152"/>
              <a:ext cx="12180892" cy="717366"/>
              <a:chOff x="-35328" y="6207152"/>
              <a:chExt cx="12180892" cy="717366"/>
            </a:xfrm>
          </p:grpSpPr>
          <p:pic>
            <p:nvPicPr>
              <p:cNvPr id="31" name="图片 30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5328" y="6207152"/>
                <a:ext cx="757624" cy="650848"/>
              </a:xfrm>
              <a:prstGeom prst="rect">
                <a:avLst/>
              </a:prstGeom>
            </p:spPr>
          </p:pic>
          <p:grpSp>
            <p:nvGrpSpPr>
              <p:cNvPr id="32" name="组合 31"/>
              <p:cNvGrpSpPr/>
              <p:nvPr userDrawn="1">
                <p:custDataLst>
                  <p:tags r:id="rId7"/>
                </p:custDataLst>
              </p:nvPr>
            </p:nvGrpSpPr>
            <p:grpSpPr>
              <a:xfrm rot="10800000" flipV="1">
                <a:off x="15479" y="6574101"/>
                <a:ext cx="12130085" cy="350417"/>
                <a:chOff x="61915" y="6594401"/>
                <a:chExt cx="12130085" cy="350417"/>
              </a:xfrm>
            </p:grpSpPr>
            <p:pic>
              <p:nvPicPr>
                <p:cNvPr id="33" name="图片 32"/>
                <p:cNvPicPr>
                  <a:picLocks noChangeAspect="1"/>
                </p:cNvPicPr>
                <p:nvPr>
                  <p:custDataLst>
                    <p:tags r:id="rId8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1915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4" name="图片 33"/>
                <p:cNvPicPr>
                  <a:picLocks noChangeAspect="1"/>
                </p:cNvPicPr>
                <p:nvPr>
                  <p:custDataLst>
                    <p:tags r:id="rId10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799794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5" name="图片 34"/>
                <p:cNvPicPr>
                  <a:picLocks noChangeAspect="1"/>
                </p:cNvPicPr>
                <p:nvPr>
                  <p:custDataLst>
                    <p:tags r:id="rId11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537673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6" name="图片 35"/>
                <p:cNvPicPr>
                  <a:picLocks noChangeAspect="1"/>
                </p:cNvPicPr>
                <p:nvPr>
                  <p:custDataLst>
                    <p:tags r:id="rId12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275552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7" name="图片 36"/>
                <p:cNvPicPr>
                  <a:picLocks noChangeAspect="1"/>
                </p:cNvPicPr>
                <p:nvPr>
                  <p:custDataLst>
                    <p:tags r:id="rId13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7013431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8" name="图片 37"/>
                <p:cNvPicPr>
                  <a:picLocks noChangeAspect="1"/>
                </p:cNvPicPr>
                <p:nvPr>
                  <p:custDataLst>
                    <p:tags r:id="rId14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751310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9" name="图片 38"/>
                <p:cNvPicPr>
                  <a:picLocks noChangeAspect="1"/>
                </p:cNvPicPr>
                <p:nvPr>
                  <p:custDataLst>
                    <p:tags r:id="rId15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0489188" y="6594401"/>
                  <a:ext cx="1702812" cy="350417"/>
                </a:xfrm>
                <a:prstGeom prst="rect">
                  <a:avLst/>
                </a:prstGeom>
              </p:spPr>
            </p:pic>
          </p:grpSp>
        </p:grpSp>
        <p:pic>
          <p:nvPicPr>
            <p:cNvPr id="30" name="图片 29"/>
            <p:cNvPicPr>
              <a:picLocks noChangeAspect="1"/>
            </p:cNvPicPr>
            <p:nvPr userDrawn="1">
              <p:custDataLst>
                <p:tags r:id="rId16"/>
              </p:custDataLst>
            </p:nvPr>
          </p:nvPicPr>
          <p:blipFill rotWithShape="1">
            <a:blip r:embed="rId17"/>
            <a:srcRect/>
            <a:stretch>
              <a:fillRect/>
            </a:stretch>
          </p:blipFill>
          <p:spPr>
            <a:xfrm rot="13227610" flipH="1">
              <a:off x="11256848" y="-733973"/>
              <a:ext cx="1839344" cy="2339152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1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 userDrawn="1">
            <p:custDataLst>
              <p:tags r:id="rId2"/>
            </p:custDataLst>
          </p:nvPr>
        </p:nvGrpSpPr>
        <p:grpSpPr>
          <a:xfrm>
            <a:off x="-35328" y="-733973"/>
            <a:ext cx="13131520" cy="7658491"/>
            <a:chOff x="-35328" y="-733973"/>
            <a:chExt cx="13131520" cy="7658491"/>
          </a:xfrm>
        </p:grpSpPr>
        <p:pic>
          <p:nvPicPr>
            <p:cNvPr id="28" name="图片 27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2192000" cy="6858000"/>
            </a:xfrm>
            <a:custGeom>
              <a:avLst/>
              <a:gdLst>
                <a:gd name="connsiteX0" fmla="*/ 292800 w 12192000"/>
                <a:gd name="connsiteY0" fmla="*/ 304200 h 6858000"/>
                <a:gd name="connsiteX1" fmla="*/ 292800 w 12192000"/>
                <a:gd name="connsiteY1" fmla="*/ 6553800 h 6858000"/>
                <a:gd name="connsiteX2" fmla="*/ 11899200 w 12192000"/>
                <a:gd name="connsiteY2" fmla="*/ 6553800 h 6858000"/>
                <a:gd name="connsiteX3" fmla="*/ 11899200 w 12192000"/>
                <a:gd name="connsiteY3" fmla="*/ 304200 h 6858000"/>
                <a:gd name="connsiteX4" fmla="*/ 0 w 12192000"/>
                <a:gd name="connsiteY4" fmla="*/ 0 h 6858000"/>
                <a:gd name="connsiteX5" fmla="*/ 12192000 w 12192000"/>
                <a:gd name="connsiteY5" fmla="*/ 0 h 6858000"/>
                <a:gd name="connsiteX6" fmla="*/ 12192000 w 12192000"/>
                <a:gd name="connsiteY6" fmla="*/ 6858000 h 6858000"/>
                <a:gd name="connsiteX7" fmla="*/ 0 w 12192000"/>
                <a:gd name="connsiteY7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6858000">
                  <a:moveTo>
                    <a:pt x="292800" y="304200"/>
                  </a:moveTo>
                  <a:lnTo>
                    <a:pt x="292800" y="6553800"/>
                  </a:lnTo>
                  <a:lnTo>
                    <a:pt x="11899200" y="6553800"/>
                  </a:lnTo>
                  <a:lnTo>
                    <a:pt x="11899200" y="304200"/>
                  </a:lnTo>
                  <a:close/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grpSp>
          <p:nvGrpSpPr>
            <p:cNvPr id="29" name="组合 28"/>
            <p:cNvGrpSpPr/>
            <p:nvPr userDrawn="1"/>
          </p:nvGrpSpPr>
          <p:grpSpPr>
            <a:xfrm>
              <a:off x="-35328" y="6207152"/>
              <a:ext cx="12180892" cy="717366"/>
              <a:chOff x="-35328" y="6207152"/>
              <a:chExt cx="12180892" cy="717366"/>
            </a:xfrm>
          </p:grpSpPr>
          <p:pic>
            <p:nvPicPr>
              <p:cNvPr id="31" name="图片 30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5328" y="6207152"/>
                <a:ext cx="757624" cy="650848"/>
              </a:xfrm>
              <a:prstGeom prst="rect">
                <a:avLst/>
              </a:prstGeom>
            </p:spPr>
          </p:pic>
          <p:grpSp>
            <p:nvGrpSpPr>
              <p:cNvPr id="32" name="组合 31"/>
              <p:cNvGrpSpPr/>
              <p:nvPr userDrawn="1">
                <p:custDataLst>
                  <p:tags r:id="rId7"/>
                </p:custDataLst>
              </p:nvPr>
            </p:nvGrpSpPr>
            <p:grpSpPr>
              <a:xfrm rot="10800000" flipV="1">
                <a:off x="15479" y="6574101"/>
                <a:ext cx="12130085" cy="350417"/>
                <a:chOff x="61915" y="6594401"/>
                <a:chExt cx="12130085" cy="350417"/>
              </a:xfrm>
            </p:grpSpPr>
            <p:pic>
              <p:nvPicPr>
                <p:cNvPr id="33" name="图片 32"/>
                <p:cNvPicPr>
                  <a:picLocks noChangeAspect="1"/>
                </p:cNvPicPr>
                <p:nvPr>
                  <p:custDataLst>
                    <p:tags r:id="rId8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1915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4" name="图片 33"/>
                <p:cNvPicPr>
                  <a:picLocks noChangeAspect="1"/>
                </p:cNvPicPr>
                <p:nvPr>
                  <p:custDataLst>
                    <p:tags r:id="rId10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799794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5" name="图片 34"/>
                <p:cNvPicPr>
                  <a:picLocks noChangeAspect="1"/>
                </p:cNvPicPr>
                <p:nvPr>
                  <p:custDataLst>
                    <p:tags r:id="rId11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3537673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6" name="图片 35"/>
                <p:cNvPicPr>
                  <a:picLocks noChangeAspect="1"/>
                </p:cNvPicPr>
                <p:nvPr>
                  <p:custDataLst>
                    <p:tags r:id="rId12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275552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7" name="图片 36"/>
                <p:cNvPicPr>
                  <a:picLocks noChangeAspect="1"/>
                </p:cNvPicPr>
                <p:nvPr>
                  <p:custDataLst>
                    <p:tags r:id="rId13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7013431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8" name="图片 37"/>
                <p:cNvPicPr>
                  <a:picLocks noChangeAspect="1"/>
                </p:cNvPicPr>
                <p:nvPr>
                  <p:custDataLst>
                    <p:tags r:id="rId14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751310" y="6594401"/>
                  <a:ext cx="1702812" cy="350417"/>
                </a:xfrm>
                <a:prstGeom prst="rect">
                  <a:avLst/>
                </a:prstGeom>
              </p:spPr>
            </p:pic>
            <p:pic>
              <p:nvPicPr>
                <p:cNvPr id="39" name="图片 38"/>
                <p:cNvPicPr>
                  <a:picLocks noChangeAspect="1"/>
                </p:cNvPicPr>
                <p:nvPr>
                  <p:custDataLst>
                    <p:tags r:id="rId15"/>
                  </p:custDataLst>
                </p:nvPr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0489188" y="6594401"/>
                  <a:ext cx="1702812" cy="350417"/>
                </a:xfrm>
                <a:prstGeom prst="rect">
                  <a:avLst/>
                </a:prstGeom>
              </p:spPr>
            </p:pic>
          </p:grpSp>
        </p:grpSp>
        <p:pic>
          <p:nvPicPr>
            <p:cNvPr id="30" name="图片 29"/>
            <p:cNvPicPr>
              <a:picLocks noChangeAspect="1"/>
            </p:cNvPicPr>
            <p:nvPr userDrawn="1">
              <p:custDataLst>
                <p:tags r:id="rId16"/>
              </p:custDataLst>
            </p:nvPr>
          </p:nvPicPr>
          <p:blipFill rotWithShape="1">
            <a:blip r:embed="rId17"/>
            <a:srcRect/>
            <a:stretch>
              <a:fillRect/>
            </a:stretch>
          </p:blipFill>
          <p:spPr>
            <a:xfrm rot="13227610" flipH="1">
              <a:off x="11256848" y="-733973"/>
              <a:ext cx="1839344" cy="2339152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21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 userDrawn="1"/>
        </p:nvGrpSpPr>
        <p:grpSpPr>
          <a:xfrm>
            <a:off x="2205773" y="511216"/>
            <a:ext cx="7247831" cy="5452576"/>
            <a:chOff x="3483429" y="1463551"/>
            <a:chExt cx="5225142" cy="3930898"/>
          </a:xfrm>
        </p:grpSpPr>
        <p:pic>
          <p:nvPicPr>
            <p:cNvPr id="6" name="图片 5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3483429" y="1463551"/>
              <a:ext cx="5225142" cy="3930898"/>
            </a:xfrm>
            <a:prstGeom prst="rect">
              <a:avLst/>
            </a:prstGeom>
          </p:spPr>
        </p:pic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4294414" y="2449286"/>
              <a:ext cx="3603171" cy="19594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>
              <a:off x="4441369" y="2579914"/>
              <a:ext cx="3309260" cy="1698172"/>
            </a:xfrm>
            <a:prstGeom prst="rect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Group 28038"/>
            <p:cNvGrpSpPr>
              <a:grpSpLocks noChangeAspect="1"/>
            </p:cNvGrpSpPr>
            <p:nvPr>
              <p:custDataLst>
                <p:tags r:id="rId7"/>
              </p:custDataLst>
            </p:nvPr>
          </p:nvGrpSpPr>
          <p:grpSpPr bwMode="auto">
            <a:xfrm>
              <a:off x="4865686" y="2908139"/>
              <a:ext cx="2460625" cy="109538"/>
              <a:chOff x="3065" y="2128"/>
              <a:chExt cx="1550" cy="69"/>
            </a:xfrm>
            <a:solidFill>
              <a:schemeClr val="accent3"/>
            </a:solidFill>
          </p:grpSpPr>
          <p:sp>
            <p:nvSpPr>
              <p:cNvPr id="11" name="Oval 28039"/>
              <p:cNvSpPr>
                <a:spLocks noChangeArrowheads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3079" y="2132"/>
                <a:ext cx="17" cy="16"/>
              </a:xfrm>
              <a:prstGeom prst="ellipse">
                <a:avLst/>
              </a:prstGeom>
              <a:grpFill/>
              <a:ln w="9525">
                <a:solidFill>
                  <a:schemeClr val="accent2">
                    <a:lumMod val="75000"/>
                  </a:schemeClr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Oval 28040"/>
              <p:cNvSpPr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065" y="2134"/>
                <a:ext cx="12" cy="11"/>
              </a:xfrm>
              <a:prstGeom prst="ellipse">
                <a:avLst/>
              </a:prstGeom>
              <a:grpFill/>
              <a:ln w="9525">
                <a:solidFill>
                  <a:schemeClr val="accent2">
                    <a:lumMod val="75000"/>
                  </a:schemeClr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Oval 28041"/>
              <p:cNvSpPr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4584" y="2132"/>
                <a:ext cx="17" cy="16"/>
              </a:xfrm>
              <a:prstGeom prst="ellipse">
                <a:avLst/>
              </a:prstGeom>
              <a:grpFill/>
              <a:ln w="9525">
                <a:solidFill>
                  <a:schemeClr val="accent2">
                    <a:lumMod val="75000"/>
                  </a:schemeClr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Oval 28042"/>
              <p:cNvSpPr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4603" y="2134"/>
                <a:ext cx="12" cy="11"/>
              </a:xfrm>
              <a:prstGeom prst="ellipse">
                <a:avLst/>
              </a:prstGeom>
              <a:grpFill/>
              <a:ln w="9525">
                <a:solidFill>
                  <a:schemeClr val="accent2">
                    <a:lumMod val="75000"/>
                  </a:schemeClr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28043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4045" y="2128"/>
                <a:ext cx="536" cy="21"/>
              </a:xfrm>
              <a:custGeom>
                <a:avLst/>
                <a:gdLst>
                  <a:gd name="T0" fmla="*/ 1290 w 1319"/>
                  <a:gd name="T1" fmla="*/ 0 h 51"/>
                  <a:gd name="T2" fmla="*/ 1262 w 1319"/>
                  <a:gd name="T3" fmla="*/ 18 h 51"/>
                  <a:gd name="T4" fmla="*/ 469 w 1319"/>
                  <a:gd name="T5" fmla="*/ 18 h 51"/>
                  <a:gd name="T6" fmla="*/ 0 w 1319"/>
                  <a:gd name="T7" fmla="*/ 21 h 51"/>
                  <a:gd name="T8" fmla="*/ 0 w 1319"/>
                  <a:gd name="T9" fmla="*/ 30 h 51"/>
                  <a:gd name="T10" fmla="*/ 471 w 1319"/>
                  <a:gd name="T11" fmla="*/ 33 h 51"/>
                  <a:gd name="T12" fmla="*/ 1262 w 1319"/>
                  <a:gd name="T13" fmla="*/ 33 h 51"/>
                  <a:gd name="T14" fmla="*/ 1290 w 1319"/>
                  <a:gd name="T15" fmla="*/ 51 h 51"/>
                  <a:gd name="T16" fmla="*/ 1319 w 1319"/>
                  <a:gd name="T17" fmla="*/ 26 h 51"/>
                  <a:gd name="T18" fmla="*/ 1290 w 1319"/>
                  <a:gd name="T19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19" h="51">
                    <a:moveTo>
                      <a:pt x="1290" y="0"/>
                    </a:moveTo>
                    <a:cubicBezTo>
                      <a:pt x="1276" y="0"/>
                      <a:pt x="1265" y="7"/>
                      <a:pt x="1262" y="18"/>
                    </a:cubicBezTo>
                    <a:cubicBezTo>
                      <a:pt x="469" y="18"/>
                      <a:pt x="469" y="18"/>
                      <a:pt x="469" y="18"/>
                    </a:cubicBezTo>
                    <a:cubicBezTo>
                      <a:pt x="471" y="18"/>
                      <a:pt x="230" y="19"/>
                      <a:pt x="0" y="21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229" y="32"/>
                      <a:pt x="470" y="33"/>
                      <a:pt x="471" y="33"/>
                    </a:cubicBezTo>
                    <a:cubicBezTo>
                      <a:pt x="1262" y="33"/>
                      <a:pt x="1262" y="33"/>
                      <a:pt x="1262" y="33"/>
                    </a:cubicBezTo>
                    <a:cubicBezTo>
                      <a:pt x="1265" y="44"/>
                      <a:pt x="1276" y="51"/>
                      <a:pt x="1290" y="51"/>
                    </a:cubicBezTo>
                    <a:cubicBezTo>
                      <a:pt x="1306" y="51"/>
                      <a:pt x="1319" y="40"/>
                      <a:pt x="1319" y="26"/>
                    </a:cubicBezTo>
                    <a:cubicBezTo>
                      <a:pt x="1319" y="11"/>
                      <a:pt x="1306" y="0"/>
                      <a:pt x="1290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accent2">
                    <a:lumMod val="75000"/>
                  </a:schemeClr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28044"/>
              <p:cNvSpPr>
                <a:spLocks noEditPoint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3619" y="2130"/>
                <a:ext cx="426" cy="67"/>
              </a:xfrm>
              <a:custGeom>
                <a:avLst/>
                <a:gdLst>
                  <a:gd name="T0" fmla="*/ 972 w 1046"/>
                  <a:gd name="T1" fmla="*/ 17 h 160"/>
                  <a:gd name="T2" fmla="*/ 889 w 1046"/>
                  <a:gd name="T3" fmla="*/ 2 h 160"/>
                  <a:gd name="T4" fmla="*/ 889 w 1046"/>
                  <a:gd name="T5" fmla="*/ 2 h 160"/>
                  <a:gd name="T6" fmla="*/ 836 w 1046"/>
                  <a:gd name="T7" fmla="*/ 6 h 160"/>
                  <a:gd name="T8" fmla="*/ 734 w 1046"/>
                  <a:gd name="T9" fmla="*/ 6 h 160"/>
                  <a:gd name="T10" fmla="*/ 543 w 1046"/>
                  <a:gd name="T11" fmla="*/ 64 h 160"/>
                  <a:gd name="T12" fmla="*/ 352 w 1046"/>
                  <a:gd name="T13" fmla="*/ 6 h 160"/>
                  <a:gd name="T14" fmla="*/ 250 w 1046"/>
                  <a:gd name="T15" fmla="*/ 6 h 160"/>
                  <a:gd name="T16" fmla="*/ 197 w 1046"/>
                  <a:gd name="T17" fmla="*/ 2 h 160"/>
                  <a:gd name="T18" fmla="*/ 197 w 1046"/>
                  <a:gd name="T19" fmla="*/ 2 h 160"/>
                  <a:gd name="T20" fmla="*/ 114 w 1046"/>
                  <a:gd name="T21" fmla="*/ 17 h 160"/>
                  <a:gd name="T22" fmla="*/ 0 w 1046"/>
                  <a:gd name="T23" fmla="*/ 16 h 160"/>
                  <a:gd name="T24" fmla="*/ 0 w 1046"/>
                  <a:gd name="T25" fmla="*/ 26 h 160"/>
                  <a:gd name="T26" fmla="*/ 98 w 1046"/>
                  <a:gd name="T27" fmla="*/ 25 h 160"/>
                  <a:gd name="T28" fmla="*/ 75 w 1046"/>
                  <a:gd name="T29" fmla="*/ 43 h 160"/>
                  <a:gd name="T30" fmla="*/ 54 w 1046"/>
                  <a:gd name="T31" fmla="*/ 97 h 160"/>
                  <a:gd name="T32" fmla="*/ 199 w 1046"/>
                  <a:gd name="T33" fmla="*/ 137 h 160"/>
                  <a:gd name="T34" fmla="*/ 199 w 1046"/>
                  <a:gd name="T35" fmla="*/ 137 h 160"/>
                  <a:gd name="T36" fmla="*/ 197 w 1046"/>
                  <a:gd name="T37" fmla="*/ 135 h 160"/>
                  <a:gd name="T38" fmla="*/ 194 w 1046"/>
                  <a:gd name="T39" fmla="*/ 126 h 160"/>
                  <a:gd name="T40" fmla="*/ 57 w 1046"/>
                  <a:gd name="T41" fmla="*/ 95 h 160"/>
                  <a:gd name="T42" fmla="*/ 123 w 1046"/>
                  <a:gd name="T43" fmla="*/ 16 h 160"/>
                  <a:gd name="T44" fmla="*/ 226 w 1046"/>
                  <a:gd name="T45" fmla="*/ 11 h 160"/>
                  <a:gd name="T46" fmla="*/ 175 w 1046"/>
                  <a:gd name="T47" fmla="*/ 39 h 160"/>
                  <a:gd name="T48" fmla="*/ 179 w 1046"/>
                  <a:gd name="T49" fmla="*/ 40 h 160"/>
                  <a:gd name="T50" fmla="*/ 234 w 1046"/>
                  <a:gd name="T51" fmla="*/ 13 h 160"/>
                  <a:gd name="T52" fmla="*/ 438 w 1046"/>
                  <a:gd name="T53" fmla="*/ 75 h 160"/>
                  <a:gd name="T54" fmla="*/ 543 w 1046"/>
                  <a:gd name="T55" fmla="*/ 117 h 160"/>
                  <a:gd name="T56" fmla="*/ 648 w 1046"/>
                  <a:gd name="T57" fmla="*/ 75 h 160"/>
                  <a:gd name="T58" fmla="*/ 852 w 1046"/>
                  <a:gd name="T59" fmla="*/ 13 h 160"/>
                  <a:gd name="T60" fmla="*/ 907 w 1046"/>
                  <a:gd name="T61" fmla="*/ 40 h 160"/>
                  <a:gd name="T62" fmla="*/ 911 w 1046"/>
                  <a:gd name="T63" fmla="*/ 39 h 160"/>
                  <a:gd name="T64" fmla="*/ 860 w 1046"/>
                  <a:gd name="T65" fmla="*/ 11 h 160"/>
                  <a:gd name="T66" fmla="*/ 962 w 1046"/>
                  <a:gd name="T67" fmla="*/ 16 h 160"/>
                  <a:gd name="T68" fmla="*/ 1029 w 1046"/>
                  <a:gd name="T69" fmla="*/ 95 h 160"/>
                  <a:gd name="T70" fmla="*/ 892 w 1046"/>
                  <a:gd name="T71" fmla="*/ 126 h 160"/>
                  <a:gd name="T72" fmla="*/ 888 w 1046"/>
                  <a:gd name="T73" fmla="*/ 135 h 160"/>
                  <a:gd name="T74" fmla="*/ 887 w 1046"/>
                  <a:gd name="T75" fmla="*/ 137 h 160"/>
                  <a:gd name="T76" fmla="*/ 887 w 1046"/>
                  <a:gd name="T77" fmla="*/ 137 h 160"/>
                  <a:gd name="T78" fmla="*/ 1032 w 1046"/>
                  <a:gd name="T79" fmla="*/ 97 h 160"/>
                  <a:gd name="T80" fmla="*/ 1011 w 1046"/>
                  <a:gd name="T81" fmla="*/ 43 h 160"/>
                  <a:gd name="T82" fmla="*/ 988 w 1046"/>
                  <a:gd name="T83" fmla="*/ 25 h 160"/>
                  <a:gd name="T84" fmla="*/ 1046 w 1046"/>
                  <a:gd name="T85" fmla="*/ 25 h 160"/>
                  <a:gd name="T86" fmla="*/ 1046 w 1046"/>
                  <a:gd name="T87" fmla="*/ 16 h 160"/>
                  <a:gd name="T88" fmla="*/ 972 w 1046"/>
                  <a:gd name="T89" fmla="*/ 17 h 160"/>
                  <a:gd name="T90" fmla="*/ 646 w 1046"/>
                  <a:gd name="T91" fmla="*/ 58 h 160"/>
                  <a:gd name="T92" fmla="*/ 543 w 1046"/>
                  <a:gd name="T93" fmla="*/ 98 h 160"/>
                  <a:gd name="T94" fmla="*/ 440 w 1046"/>
                  <a:gd name="T95" fmla="*/ 58 h 160"/>
                  <a:gd name="T96" fmla="*/ 267 w 1046"/>
                  <a:gd name="T97" fmla="*/ 8 h 160"/>
                  <a:gd name="T98" fmla="*/ 277 w 1046"/>
                  <a:gd name="T99" fmla="*/ 8 h 160"/>
                  <a:gd name="T100" fmla="*/ 509 w 1046"/>
                  <a:gd name="T101" fmla="*/ 66 h 160"/>
                  <a:gd name="T102" fmla="*/ 543 w 1046"/>
                  <a:gd name="T103" fmla="*/ 78 h 160"/>
                  <a:gd name="T104" fmla="*/ 576 w 1046"/>
                  <a:gd name="T105" fmla="*/ 66 h 160"/>
                  <a:gd name="T106" fmla="*/ 809 w 1046"/>
                  <a:gd name="T107" fmla="*/ 8 h 160"/>
                  <a:gd name="T108" fmla="*/ 819 w 1046"/>
                  <a:gd name="T109" fmla="*/ 8 h 160"/>
                  <a:gd name="T110" fmla="*/ 646 w 1046"/>
                  <a:gd name="T111" fmla="*/ 58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46" h="160">
                    <a:moveTo>
                      <a:pt x="972" y="17"/>
                    </a:moveTo>
                    <a:cubicBezTo>
                      <a:pt x="948" y="6"/>
                      <a:pt x="919" y="2"/>
                      <a:pt x="889" y="2"/>
                    </a:cubicBezTo>
                    <a:cubicBezTo>
                      <a:pt x="889" y="2"/>
                      <a:pt x="889" y="2"/>
                      <a:pt x="889" y="2"/>
                    </a:cubicBezTo>
                    <a:cubicBezTo>
                      <a:pt x="872" y="2"/>
                      <a:pt x="854" y="3"/>
                      <a:pt x="836" y="6"/>
                    </a:cubicBezTo>
                    <a:cubicBezTo>
                      <a:pt x="803" y="0"/>
                      <a:pt x="767" y="2"/>
                      <a:pt x="734" y="6"/>
                    </a:cubicBezTo>
                    <a:cubicBezTo>
                      <a:pt x="683" y="12"/>
                      <a:pt x="614" y="37"/>
                      <a:pt x="543" y="64"/>
                    </a:cubicBezTo>
                    <a:cubicBezTo>
                      <a:pt x="472" y="37"/>
                      <a:pt x="403" y="12"/>
                      <a:pt x="352" y="6"/>
                    </a:cubicBezTo>
                    <a:cubicBezTo>
                      <a:pt x="319" y="2"/>
                      <a:pt x="283" y="0"/>
                      <a:pt x="250" y="6"/>
                    </a:cubicBezTo>
                    <a:cubicBezTo>
                      <a:pt x="232" y="3"/>
                      <a:pt x="214" y="2"/>
                      <a:pt x="197" y="2"/>
                    </a:cubicBezTo>
                    <a:cubicBezTo>
                      <a:pt x="197" y="2"/>
                      <a:pt x="197" y="2"/>
                      <a:pt x="197" y="2"/>
                    </a:cubicBezTo>
                    <a:cubicBezTo>
                      <a:pt x="167" y="2"/>
                      <a:pt x="138" y="6"/>
                      <a:pt x="114" y="17"/>
                    </a:cubicBezTo>
                    <a:cubicBezTo>
                      <a:pt x="77" y="16"/>
                      <a:pt x="38" y="16"/>
                      <a:pt x="0" y="1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33" y="25"/>
                      <a:pt x="65" y="25"/>
                      <a:pt x="98" y="25"/>
                    </a:cubicBezTo>
                    <a:cubicBezTo>
                      <a:pt x="89" y="30"/>
                      <a:pt x="82" y="36"/>
                      <a:pt x="75" y="43"/>
                    </a:cubicBezTo>
                    <a:cubicBezTo>
                      <a:pt x="59" y="58"/>
                      <a:pt x="51" y="77"/>
                      <a:pt x="54" y="97"/>
                    </a:cubicBezTo>
                    <a:cubicBezTo>
                      <a:pt x="62" y="146"/>
                      <a:pt x="139" y="160"/>
                      <a:pt x="199" y="137"/>
                    </a:cubicBezTo>
                    <a:cubicBezTo>
                      <a:pt x="199" y="137"/>
                      <a:pt x="199" y="137"/>
                      <a:pt x="199" y="137"/>
                    </a:cubicBezTo>
                    <a:cubicBezTo>
                      <a:pt x="198" y="136"/>
                      <a:pt x="198" y="135"/>
                      <a:pt x="197" y="135"/>
                    </a:cubicBezTo>
                    <a:cubicBezTo>
                      <a:pt x="197" y="135"/>
                      <a:pt x="194" y="126"/>
                      <a:pt x="194" y="126"/>
                    </a:cubicBezTo>
                    <a:cubicBezTo>
                      <a:pt x="145" y="145"/>
                      <a:pt x="65" y="150"/>
                      <a:pt x="57" y="95"/>
                    </a:cubicBezTo>
                    <a:cubicBezTo>
                      <a:pt x="52" y="56"/>
                      <a:pt x="90" y="27"/>
                      <a:pt x="123" y="16"/>
                    </a:cubicBezTo>
                    <a:cubicBezTo>
                      <a:pt x="154" y="7"/>
                      <a:pt x="189" y="6"/>
                      <a:pt x="226" y="11"/>
                    </a:cubicBezTo>
                    <a:cubicBezTo>
                      <a:pt x="207" y="17"/>
                      <a:pt x="190" y="26"/>
                      <a:pt x="175" y="39"/>
                    </a:cubicBezTo>
                    <a:cubicBezTo>
                      <a:pt x="174" y="41"/>
                      <a:pt x="174" y="43"/>
                      <a:pt x="179" y="40"/>
                    </a:cubicBezTo>
                    <a:cubicBezTo>
                      <a:pt x="194" y="26"/>
                      <a:pt x="214" y="17"/>
                      <a:pt x="234" y="13"/>
                    </a:cubicBezTo>
                    <a:cubicBezTo>
                      <a:pt x="307" y="24"/>
                      <a:pt x="384" y="55"/>
                      <a:pt x="438" y="75"/>
                    </a:cubicBezTo>
                    <a:cubicBezTo>
                      <a:pt x="474" y="89"/>
                      <a:pt x="508" y="103"/>
                      <a:pt x="543" y="117"/>
                    </a:cubicBezTo>
                    <a:cubicBezTo>
                      <a:pt x="578" y="103"/>
                      <a:pt x="612" y="89"/>
                      <a:pt x="648" y="75"/>
                    </a:cubicBezTo>
                    <a:cubicBezTo>
                      <a:pt x="702" y="55"/>
                      <a:pt x="779" y="24"/>
                      <a:pt x="852" y="13"/>
                    </a:cubicBezTo>
                    <a:cubicBezTo>
                      <a:pt x="872" y="17"/>
                      <a:pt x="892" y="26"/>
                      <a:pt x="907" y="40"/>
                    </a:cubicBezTo>
                    <a:cubicBezTo>
                      <a:pt x="911" y="43"/>
                      <a:pt x="912" y="41"/>
                      <a:pt x="911" y="39"/>
                    </a:cubicBezTo>
                    <a:cubicBezTo>
                      <a:pt x="896" y="26"/>
                      <a:pt x="879" y="17"/>
                      <a:pt x="860" y="11"/>
                    </a:cubicBezTo>
                    <a:cubicBezTo>
                      <a:pt x="897" y="6"/>
                      <a:pt x="932" y="7"/>
                      <a:pt x="962" y="16"/>
                    </a:cubicBezTo>
                    <a:cubicBezTo>
                      <a:pt x="996" y="27"/>
                      <a:pt x="1034" y="56"/>
                      <a:pt x="1029" y="95"/>
                    </a:cubicBezTo>
                    <a:cubicBezTo>
                      <a:pt x="1021" y="150"/>
                      <a:pt x="941" y="145"/>
                      <a:pt x="892" y="126"/>
                    </a:cubicBezTo>
                    <a:cubicBezTo>
                      <a:pt x="892" y="126"/>
                      <a:pt x="888" y="135"/>
                      <a:pt x="888" y="135"/>
                    </a:cubicBezTo>
                    <a:cubicBezTo>
                      <a:pt x="888" y="135"/>
                      <a:pt x="888" y="136"/>
                      <a:pt x="887" y="137"/>
                    </a:cubicBezTo>
                    <a:cubicBezTo>
                      <a:pt x="887" y="137"/>
                      <a:pt x="887" y="137"/>
                      <a:pt x="887" y="137"/>
                    </a:cubicBezTo>
                    <a:cubicBezTo>
                      <a:pt x="947" y="160"/>
                      <a:pt x="1024" y="146"/>
                      <a:pt x="1032" y="97"/>
                    </a:cubicBezTo>
                    <a:cubicBezTo>
                      <a:pt x="1035" y="77"/>
                      <a:pt x="1026" y="58"/>
                      <a:pt x="1011" y="43"/>
                    </a:cubicBezTo>
                    <a:cubicBezTo>
                      <a:pt x="1004" y="36"/>
                      <a:pt x="997" y="30"/>
                      <a:pt x="988" y="25"/>
                    </a:cubicBezTo>
                    <a:cubicBezTo>
                      <a:pt x="1007" y="25"/>
                      <a:pt x="1027" y="25"/>
                      <a:pt x="1046" y="25"/>
                    </a:cubicBezTo>
                    <a:cubicBezTo>
                      <a:pt x="1046" y="16"/>
                      <a:pt x="1046" y="16"/>
                      <a:pt x="1046" y="16"/>
                    </a:cubicBezTo>
                    <a:cubicBezTo>
                      <a:pt x="1021" y="16"/>
                      <a:pt x="996" y="16"/>
                      <a:pt x="972" y="17"/>
                    </a:cubicBezTo>
                    <a:close/>
                    <a:moveTo>
                      <a:pt x="646" y="58"/>
                    </a:moveTo>
                    <a:cubicBezTo>
                      <a:pt x="611" y="70"/>
                      <a:pt x="577" y="84"/>
                      <a:pt x="543" y="98"/>
                    </a:cubicBezTo>
                    <a:cubicBezTo>
                      <a:pt x="509" y="84"/>
                      <a:pt x="475" y="70"/>
                      <a:pt x="440" y="58"/>
                    </a:cubicBezTo>
                    <a:cubicBezTo>
                      <a:pt x="405" y="45"/>
                      <a:pt x="337" y="20"/>
                      <a:pt x="267" y="8"/>
                    </a:cubicBezTo>
                    <a:cubicBezTo>
                      <a:pt x="270" y="8"/>
                      <a:pt x="273" y="8"/>
                      <a:pt x="277" y="8"/>
                    </a:cubicBezTo>
                    <a:cubicBezTo>
                      <a:pt x="345" y="8"/>
                      <a:pt x="433" y="37"/>
                      <a:pt x="509" y="66"/>
                    </a:cubicBezTo>
                    <a:cubicBezTo>
                      <a:pt x="521" y="70"/>
                      <a:pt x="532" y="74"/>
                      <a:pt x="543" y="78"/>
                    </a:cubicBezTo>
                    <a:cubicBezTo>
                      <a:pt x="554" y="74"/>
                      <a:pt x="565" y="70"/>
                      <a:pt x="576" y="66"/>
                    </a:cubicBezTo>
                    <a:cubicBezTo>
                      <a:pt x="653" y="37"/>
                      <a:pt x="741" y="8"/>
                      <a:pt x="809" y="8"/>
                    </a:cubicBezTo>
                    <a:cubicBezTo>
                      <a:pt x="812" y="8"/>
                      <a:pt x="816" y="8"/>
                      <a:pt x="819" y="8"/>
                    </a:cubicBezTo>
                    <a:cubicBezTo>
                      <a:pt x="749" y="20"/>
                      <a:pt x="681" y="45"/>
                      <a:pt x="646" y="58"/>
                    </a:cubicBezTo>
                    <a:close/>
                  </a:path>
                </a:pathLst>
              </a:custGeom>
              <a:grpFill/>
              <a:ln w="9525">
                <a:solidFill>
                  <a:schemeClr val="accent2">
                    <a:lumMod val="75000"/>
                  </a:schemeClr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28045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3099" y="2128"/>
                <a:ext cx="520" cy="21"/>
              </a:xfrm>
              <a:custGeom>
                <a:avLst/>
                <a:gdLst>
                  <a:gd name="T0" fmla="*/ 850 w 1279"/>
                  <a:gd name="T1" fmla="*/ 18 h 51"/>
                  <a:gd name="T2" fmla="*/ 57 w 1279"/>
                  <a:gd name="T3" fmla="*/ 18 h 51"/>
                  <a:gd name="T4" fmla="*/ 29 w 1279"/>
                  <a:gd name="T5" fmla="*/ 0 h 51"/>
                  <a:gd name="T6" fmla="*/ 0 w 1279"/>
                  <a:gd name="T7" fmla="*/ 26 h 51"/>
                  <a:gd name="T8" fmla="*/ 29 w 1279"/>
                  <a:gd name="T9" fmla="*/ 51 h 51"/>
                  <a:gd name="T10" fmla="*/ 57 w 1279"/>
                  <a:gd name="T11" fmla="*/ 33 h 51"/>
                  <a:gd name="T12" fmla="*/ 847 w 1279"/>
                  <a:gd name="T13" fmla="*/ 33 h 51"/>
                  <a:gd name="T14" fmla="*/ 1279 w 1279"/>
                  <a:gd name="T15" fmla="*/ 31 h 51"/>
                  <a:gd name="T16" fmla="*/ 1279 w 1279"/>
                  <a:gd name="T17" fmla="*/ 21 h 51"/>
                  <a:gd name="T18" fmla="*/ 850 w 1279"/>
                  <a:gd name="T19" fmla="*/ 1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79" h="51">
                    <a:moveTo>
                      <a:pt x="850" y="18"/>
                    </a:moveTo>
                    <a:cubicBezTo>
                      <a:pt x="57" y="18"/>
                      <a:pt x="57" y="18"/>
                      <a:pt x="57" y="18"/>
                    </a:cubicBezTo>
                    <a:cubicBezTo>
                      <a:pt x="54" y="7"/>
                      <a:pt x="42" y="0"/>
                      <a:pt x="29" y="0"/>
                    </a:cubicBezTo>
                    <a:cubicBezTo>
                      <a:pt x="13" y="0"/>
                      <a:pt x="0" y="11"/>
                      <a:pt x="0" y="26"/>
                    </a:cubicBezTo>
                    <a:cubicBezTo>
                      <a:pt x="0" y="40"/>
                      <a:pt x="13" y="51"/>
                      <a:pt x="29" y="51"/>
                    </a:cubicBezTo>
                    <a:cubicBezTo>
                      <a:pt x="42" y="51"/>
                      <a:pt x="54" y="44"/>
                      <a:pt x="57" y="33"/>
                    </a:cubicBezTo>
                    <a:cubicBezTo>
                      <a:pt x="847" y="33"/>
                      <a:pt x="847" y="33"/>
                      <a:pt x="847" y="33"/>
                    </a:cubicBezTo>
                    <a:cubicBezTo>
                      <a:pt x="849" y="33"/>
                      <a:pt x="1062" y="32"/>
                      <a:pt x="1279" y="31"/>
                    </a:cubicBezTo>
                    <a:cubicBezTo>
                      <a:pt x="1279" y="21"/>
                      <a:pt x="1279" y="21"/>
                      <a:pt x="1279" y="21"/>
                    </a:cubicBezTo>
                    <a:cubicBezTo>
                      <a:pt x="1062" y="19"/>
                      <a:pt x="848" y="18"/>
                      <a:pt x="850" y="18"/>
                    </a:cubicBezTo>
                    <a:close/>
                  </a:path>
                </a:pathLst>
              </a:custGeom>
              <a:grpFill/>
              <a:ln w="9525">
                <a:solidFill>
                  <a:schemeClr val="accent2">
                    <a:lumMod val="75000"/>
                  </a:schemeClr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9" name="图片 8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202" y="1032953"/>
            <a:ext cx="2565912" cy="220455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7"/>
            </p:custDataLst>
          </p:nvPr>
        </p:nvSpPr>
        <p:spPr>
          <a:xfrm>
            <a:off x="3571240" y="2794635"/>
            <a:ext cx="4545330" cy="734060"/>
          </a:xfrm>
        </p:spPr>
        <p:txBody>
          <a:bodyPr lIns="90000" tIns="46800" rIns="90000" bIns="46800">
            <a:normAutofit/>
          </a:bodyPr>
          <a:lstStyle>
            <a:lvl1pPr algn="ctr" eaLnBrk="1" fontAlgn="auto" latinLnBrk="0" hangingPunct="1">
              <a:defRPr sz="50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8"/>
            </p:custDataLst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0"/>
            </p:custDataLst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3" hasCustomPrompt="1"/>
          </p:nvPr>
        </p:nvSpPr>
        <p:spPr>
          <a:xfrm>
            <a:off x="3571612" y="3587875"/>
            <a:ext cx="4530743" cy="423473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60" y="6207125"/>
            <a:ext cx="757555" cy="650875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0441940" y="6574155"/>
            <a:ext cx="1703070" cy="35052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8704580" y="6574155"/>
            <a:ext cx="1703070" cy="35052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6966585" y="6574155"/>
            <a:ext cx="1703070" cy="35052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5228590" y="6574155"/>
            <a:ext cx="1703070" cy="35052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3490595" y="6574155"/>
            <a:ext cx="1703070" cy="35052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753235" y="6574155"/>
            <a:ext cx="1703070" cy="35052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5240" y="6574155"/>
            <a:ext cx="1703070" cy="3505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10488930" y="-69850"/>
            <a:ext cx="1703070" cy="3505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8751570" y="-69850"/>
            <a:ext cx="1703070" cy="35052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>
            <p:custDataLst>
              <p:tags r:id="rId15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7013575" y="-69850"/>
            <a:ext cx="1703070" cy="35052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>
            <p:custDataLst>
              <p:tags r:id="rId16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5275580" y="-69850"/>
            <a:ext cx="1703070" cy="35052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>
            <p:custDataLst>
              <p:tags r:id="rId17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3537585" y="-69850"/>
            <a:ext cx="1703070" cy="35052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>
            <p:custDataLst>
              <p:tags r:id="rId18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1799590" y="-69850"/>
            <a:ext cx="1703070" cy="3505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>
            <p:custDataLst>
              <p:tags r:id="rId19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62230" y="-69850"/>
            <a:ext cx="1703070" cy="35052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/>
        <p:txBody>
          <a:bodyPr/>
          <a:lstStyle>
            <a:lvl1pPr>
              <a:defRPr baseline="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1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2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3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86385" y="273050"/>
            <a:ext cx="11616055" cy="63119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830" y="6207125"/>
            <a:ext cx="757555" cy="65087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0441305" y="6574155"/>
            <a:ext cx="1703070" cy="35052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8703310" y="6574155"/>
            <a:ext cx="1703070" cy="35052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6965950" y="6574155"/>
            <a:ext cx="1703070" cy="35052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5227955" y="6574155"/>
            <a:ext cx="1703070" cy="35052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3489960" y="6574155"/>
            <a:ext cx="1703070" cy="3505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751965" y="6574155"/>
            <a:ext cx="1703070" cy="35052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3970" y="6574155"/>
            <a:ext cx="1703070" cy="35052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 rotWithShape="1">
          <a:blip r:embed="rId14"/>
          <a:srcRect/>
          <a:stretch>
            <a:fillRect/>
          </a:stretch>
        </p:blipFill>
        <p:spPr>
          <a:xfrm rot="13227610" flipH="1">
            <a:off x="11255375" y="-734060"/>
            <a:ext cx="1839595" cy="233934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5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6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8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9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/>
          <a:srcRect/>
          <a:stretch>
            <a:fillRect/>
          </a:stretch>
        </p:blipFill>
        <p:spPr>
          <a:xfrm rot="13227610" flipH="1">
            <a:off x="11256848" y="-733973"/>
            <a:ext cx="1839344" cy="2339152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60" y="6207125"/>
            <a:ext cx="757555" cy="65087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 rot="10800000" flipV="1">
            <a:off x="10441940" y="6574155"/>
            <a:ext cx="1703070" cy="35052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9"/>
          <a:stretch>
            <a:fillRect/>
          </a:stretch>
        </p:blipFill>
        <p:spPr>
          <a:xfrm rot="10800000" flipV="1">
            <a:off x="8704580" y="6574155"/>
            <a:ext cx="1703070" cy="35052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9"/>
          <a:stretch>
            <a:fillRect/>
          </a:stretch>
        </p:blipFill>
        <p:spPr>
          <a:xfrm rot="10800000" flipV="1">
            <a:off x="6966585" y="6574155"/>
            <a:ext cx="1703070" cy="35052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9"/>
          <a:stretch>
            <a:fillRect/>
          </a:stretch>
        </p:blipFill>
        <p:spPr>
          <a:xfrm rot="10800000" flipV="1">
            <a:off x="5228590" y="6574155"/>
            <a:ext cx="1703070" cy="35052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9"/>
          <a:stretch>
            <a:fillRect/>
          </a:stretch>
        </p:blipFill>
        <p:spPr>
          <a:xfrm rot="10800000" flipV="1">
            <a:off x="3490595" y="6574155"/>
            <a:ext cx="1703070" cy="35052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>
          <a:blip r:embed="rId9"/>
          <a:stretch>
            <a:fillRect/>
          </a:stretch>
        </p:blipFill>
        <p:spPr>
          <a:xfrm rot="10800000" flipV="1">
            <a:off x="1753235" y="6574155"/>
            <a:ext cx="1703070" cy="35052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 userDrawn="1">
            <p:custDataLst>
              <p:tags r:id="rId15"/>
            </p:custDataLst>
          </p:nvPr>
        </p:nvPicPr>
        <p:blipFill>
          <a:blip r:embed="rId9"/>
          <a:stretch>
            <a:fillRect/>
          </a:stretch>
        </p:blipFill>
        <p:spPr>
          <a:xfrm rot="10800000" flipV="1">
            <a:off x="15240" y="6574155"/>
            <a:ext cx="1703070" cy="35052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cap="all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8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9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20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cap="all"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cap="all"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cap="all"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cap="all"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cap="all"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21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cap="all"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cap="all"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cap="all"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cap="all"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cap="all"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60" y="6207125"/>
            <a:ext cx="757555" cy="65087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0441940" y="6574155"/>
            <a:ext cx="1703070" cy="35052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8704580" y="6574155"/>
            <a:ext cx="1703070" cy="3505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6966585" y="6574155"/>
            <a:ext cx="1703070" cy="35052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5228590" y="6574155"/>
            <a:ext cx="1703070" cy="35052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3490595" y="6574155"/>
            <a:ext cx="1703070" cy="350520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753235" y="6574155"/>
            <a:ext cx="1703070" cy="35052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5240" y="6574155"/>
            <a:ext cx="1703070" cy="35052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8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9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 userDrawn="1">
            <p:custDataLst>
              <p:tags r:id="rId20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10473690" y="-66675"/>
            <a:ext cx="1703070" cy="35052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>
            <p:custDataLst>
              <p:tags r:id="rId21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8735695" y="-66675"/>
            <a:ext cx="1703070" cy="35052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>
            <p:custDataLst>
              <p:tags r:id="rId22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6997700" y="-66675"/>
            <a:ext cx="1703070" cy="35052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>
            <p:custDataLst>
              <p:tags r:id="rId23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5260340" y="-66675"/>
            <a:ext cx="1703070" cy="35052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 userDrawn="1">
            <p:custDataLst>
              <p:tags r:id="rId24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3522345" y="-66675"/>
            <a:ext cx="1703070" cy="35052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 userDrawn="1"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1784350" y="-66675"/>
            <a:ext cx="1703070" cy="35052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 userDrawn="1"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 rot="10800000">
            <a:off x="46355" y="-66675"/>
            <a:ext cx="1703070" cy="350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pic>
        <p:nvPicPr>
          <p:cNvPr id="24" name="图片 23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60" y="6207125"/>
            <a:ext cx="757555" cy="65087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 rot="10800000" flipV="1">
            <a:off x="10441940" y="6574155"/>
            <a:ext cx="1703070" cy="35052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>
          <a:blip r:embed="rId13"/>
          <a:stretch>
            <a:fillRect/>
          </a:stretch>
        </p:blipFill>
        <p:spPr>
          <a:xfrm rot="10800000" flipV="1">
            <a:off x="8704580" y="6574155"/>
            <a:ext cx="1703070" cy="35052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 userDrawn="1">
            <p:custDataLst>
              <p:tags r:id="rId15"/>
            </p:custDataLst>
          </p:nvPr>
        </p:nvPicPr>
        <p:blipFill>
          <a:blip r:embed="rId13"/>
          <a:stretch>
            <a:fillRect/>
          </a:stretch>
        </p:blipFill>
        <p:spPr>
          <a:xfrm rot="10800000" flipV="1">
            <a:off x="6966585" y="6574155"/>
            <a:ext cx="1703070" cy="35052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 userDrawn="1">
            <p:custDataLst>
              <p:tags r:id="rId16"/>
            </p:custDataLst>
          </p:nvPr>
        </p:nvPicPr>
        <p:blipFill>
          <a:blip r:embed="rId13"/>
          <a:stretch>
            <a:fillRect/>
          </a:stretch>
        </p:blipFill>
        <p:spPr>
          <a:xfrm rot="10800000" flipV="1">
            <a:off x="5228590" y="6574155"/>
            <a:ext cx="1703070" cy="35052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 userDrawn="1">
            <p:custDataLst>
              <p:tags r:id="rId17"/>
            </p:custDataLst>
          </p:nvPr>
        </p:nvPicPr>
        <p:blipFill>
          <a:blip r:embed="rId13"/>
          <a:stretch>
            <a:fillRect/>
          </a:stretch>
        </p:blipFill>
        <p:spPr>
          <a:xfrm rot="10800000" flipV="1">
            <a:off x="3490595" y="6574155"/>
            <a:ext cx="1703070" cy="35052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 userDrawn="1">
            <p:custDataLst>
              <p:tags r:id="rId18"/>
            </p:custDataLst>
          </p:nvPr>
        </p:nvPicPr>
        <p:blipFill>
          <a:blip r:embed="rId13"/>
          <a:stretch>
            <a:fillRect/>
          </a:stretch>
        </p:blipFill>
        <p:spPr>
          <a:xfrm rot="10800000" flipV="1">
            <a:off x="1753235" y="6574155"/>
            <a:ext cx="1703070" cy="35052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 userDrawn="1">
            <p:custDataLst>
              <p:tags r:id="rId19"/>
            </p:custDataLst>
          </p:nvPr>
        </p:nvPicPr>
        <p:blipFill>
          <a:blip r:embed="rId13"/>
          <a:stretch>
            <a:fillRect/>
          </a:stretch>
        </p:blipFill>
        <p:spPr>
          <a:xfrm rot="10800000" flipV="1">
            <a:off x="15240" y="6574155"/>
            <a:ext cx="1703070" cy="35052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 userDrawn="1">
            <p:custDataLst>
              <p:tags r:id="rId20"/>
            </p:custDataLst>
          </p:nvPr>
        </p:nvPicPr>
        <p:blipFill rotWithShape="1">
          <a:blip r:embed="rId21"/>
          <a:srcRect/>
          <a:stretch>
            <a:fillRect/>
          </a:stretch>
        </p:blipFill>
        <p:spPr>
          <a:xfrm rot="13227610" flipH="1">
            <a:off x="11256848" y="-733973"/>
            <a:ext cx="1839344" cy="23391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60" y="6207125"/>
            <a:ext cx="757555" cy="65087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0441940" y="6574155"/>
            <a:ext cx="1703070" cy="350520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8704580" y="6574155"/>
            <a:ext cx="1703070" cy="35052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6966585" y="6574155"/>
            <a:ext cx="1703070" cy="35052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5228590" y="6574155"/>
            <a:ext cx="1703070" cy="35052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3490595" y="6574155"/>
            <a:ext cx="1703070" cy="35052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753235" y="6574155"/>
            <a:ext cx="1703070" cy="35052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6"/>
          <a:stretch>
            <a:fillRect/>
          </a:stretch>
        </p:blipFill>
        <p:spPr>
          <a:xfrm rot="10800000" flipV="1">
            <a:off x="15240" y="6574155"/>
            <a:ext cx="1703070" cy="35052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8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baseline="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baseline="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baseline="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baseline="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9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baseline="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baseline="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baseline="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baseline="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20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21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05250" y="-1844616"/>
            <a:ext cx="3108326" cy="6797557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3763169" y="1914586"/>
            <a:ext cx="3108326" cy="6797557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6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6" Type="http://schemas.openxmlformats.org/officeDocument/2006/relationships/theme" Target="../theme/theme2.xml"/><Relationship Id="rId25" Type="http://schemas.openxmlformats.org/officeDocument/2006/relationships/tags" Target="../tags/tag384.xml"/><Relationship Id="rId24" Type="http://schemas.openxmlformats.org/officeDocument/2006/relationships/tags" Target="../tags/tag383.xml"/><Relationship Id="rId23" Type="http://schemas.openxmlformats.org/officeDocument/2006/relationships/tags" Target="../tags/tag382.xml"/><Relationship Id="rId22" Type="http://schemas.openxmlformats.org/officeDocument/2006/relationships/tags" Target="../tags/tag381.xml"/><Relationship Id="rId21" Type="http://schemas.openxmlformats.org/officeDocument/2006/relationships/tags" Target="../tags/tag380.xml"/><Relationship Id="rId20" Type="http://schemas.openxmlformats.org/officeDocument/2006/relationships/tags" Target="../tags/tag379.xml"/><Relationship Id="rId2" Type="http://schemas.openxmlformats.org/officeDocument/2006/relationships/slideLayout" Target="../slideLayouts/slideLayout13.xml"/><Relationship Id="rId19" Type="http://schemas.openxmlformats.org/officeDocument/2006/relationships/image" Target="../media/image11.png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85.xml"/><Relationship Id="rId1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95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2.xml"/><Relationship Id="rId3" Type="http://schemas.openxmlformats.org/officeDocument/2006/relationships/themeOverride" Target="../theme/themeOverride2.xml"/><Relationship Id="rId2" Type="http://schemas.openxmlformats.org/officeDocument/2006/relationships/tags" Target="../tags/tag397.xml"/><Relationship Id="rId1" Type="http://schemas.openxmlformats.org/officeDocument/2006/relationships/tags" Target="../tags/tag39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86.xml"/><Relationship Id="rId1" Type="http://schemas.openxmlformats.org/officeDocument/2006/relationships/hyperlink" Target="https://www.bilibili.com/video/BV1M4411y7ju?from=search&amp;seid=16124621277015371674&amp;spm_id_from=333.337.0.0" TargetMode="Externa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4.xml"/><Relationship Id="rId3" Type="http://schemas.openxmlformats.org/officeDocument/2006/relationships/themeOverride" Target="../theme/themeOverride1.xml"/><Relationship Id="rId2" Type="http://schemas.openxmlformats.org/officeDocument/2006/relationships/tags" Target="../tags/tag388.xml"/><Relationship Id="rId1" Type="http://schemas.openxmlformats.org/officeDocument/2006/relationships/tags" Target="../tags/tag38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389.xml"/><Relationship Id="rId1" Type="http://schemas.openxmlformats.org/officeDocument/2006/relationships/hyperlink" Target="https://www.bilibili.com/video/BV1F4411p7ZS?from=search&amp;seid=17421620937633864384&amp;spm_id_from=333.337.0.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390.xml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391.xml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392.xml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393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9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3894" r="-222"/>
          <a:stretch>
            <a:fillRect/>
          </a:stretch>
        </p:blipFill>
        <p:spPr>
          <a:xfrm>
            <a:off x="4581525" y="360680"/>
            <a:ext cx="3029585" cy="6137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446405"/>
            <a:ext cx="10852150" cy="5894705"/>
          </a:xfrm>
        </p:spPr>
        <p:txBody>
          <a:bodyPr/>
          <a:p>
            <a:pPr marL="0" indent="0">
              <a:buNone/>
            </a:pPr>
            <a:r>
              <a:rPr lang="en-US" altLang="zh-CN" sz="2000">
                <a:sym typeface="+mn-ea"/>
              </a:rPr>
              <a:t>      </a:t>
            </a:r>
            <a:r>
              <a:rPr sz="2000"/>
              <a:t>时光终会带走那些童年留下的印记，却带不走早已藏入回忆中的那颗童心。</a:t>
            </a:r>
            <a:endParaRPr sz="2000"/>
          </a:p>
          <a:p>
            <a:pPr marL="0" indent="0">
              <a:buNone/>
            </a:pPr>
            <a:r>
              <a:rPr sz="2000"/>
              <a:t>      如果时光的沙漏可以任由我把握，那我就可以时常回到那段时光里看看。那份如歌的回忆，静静安躺在流年的怀抱，不刻意追逐，偶尔风吹过时，内心就会微微泛起涟漪。将这颗童心收藏，然后带着它奔赴远方的风景。</a:t>
            </a:r>
            <a:endParaRPr sz="2000"/>
          </a:p>
          <a:p>
            <a:pPr marL="0" indent="0">
              <a:buNone/>
            </a:pPr>
            <a:r>
              <a:rPr sz="2000"/>
              <a:t>      后来，在成长的道路上，童心并没有因为疲劳而失去色彩，反而在压力和期许中迸发出更为耀眼的光彩。带着一份童真，心与心的碰撞似乎也更加清脆响亮。</a:t>
            </a:r>
            <a:endParaRPr sz="2000"/>
          </a:p>
          <a:p>
            <a:pPr marL="0" indent="0">
              <a:buNone/>
            </a:pPr>
            <a:r>
              <a:rPr sz="2000"/>
              <a:t>      如今，我依旧携带一颗童心追逐太阳，在午后阳光斑驳的小路上，从一地的落叶中拾起散落的流年；在跑道上，向傍晚的夕阳挥手道别，听晚风与树叶追逐嬉戏的欢笑，只待六月如火时夏风一扬，又要翻开一个崭新的篇章。未来，我仍愿像从前一样，将童心收藏，奔赴远方。</a:t>
            </a:r>
            <a:endParaRPr sz="2000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561080" y="3061970"/>
            <a:ext cx="4545330" cy="734060"/>
          </a:xfrm>
        </p:spPr>
        <p:txBody>
          <a:bodyPr>
            <a:normAutofit fontScale="90000"/>
          </a:bodyPr>
          <a:lstStyle/>
          <a:p>
            <a:r>
              <a:rPr lang="en-US" altLang="zh-CN" sz="6000"/>
              <a:t>THANKS</a:t>
            </a:r>
            <a:endParaRPr lang="en-US" altLang="zh-CN" sz="6000"/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833" fill="hold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*(1+0.4*sin(2.5*pi*$)*(1-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0.5*#ppt_h+0.5*ppt_h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16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$^2*#ppt_h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#ppt_h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5400">
                <a:hlinkClick r:id="rId1" action="ppaction://hlinkfile"/>
              </a:rPr>
              <a:t>https://www.bilibili.com/video/BV1M4411y7ju?from=search&amp;seid=16124621277015371674&amp;spm_id_from=333.337.0.0</a:t>
            </a:r>
            <a:endParaRPr lang="zh-CN" altLang="en-US" sz="5400"/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157095" y="1728470"/>
            <a:ext cx="7877810" cy="3401695"/>
          </a:xfrm>
          <a:noFill/>
        </p:spPr>
        <p:txBody>
          <a:bodyPr>
            <a:noAutofit/>
          </a:bodyPr>
          <a:lstStyle/>
          <a:p>
            <a:r>
              <a:rPr lang="zh-CN" altLang="en-US" sz="199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</a:rPr>
              <a:t>童年</a:t>
            </a:r>
            <a:endParaRPr lang="zh-CN" altLang="en-US" sz="199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FillTx/>
            </a:endParaRP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1" nodeType="withEffect">
                                  <p:stCondLst>
                                    <p:cond delay="204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((0.5*#ppt_w+0.4999989)*(abs(#ppt_x-0.4999989))/(#ppt_x-0.4999989)*((MAX((MIN((COS(atan(abs((#ppt_y-0.4999989)/(#ppt_x-0.4999989))))),0.71)),-0.71))/0.71)+0.4999989)+(#ppt_x-((0.5*#ppt_w+0.4999989)*(abs(#ppt_x-0.4999989))/(#ppt_x-0.4999989)*((MAX((MIN((COS(atan(abs((#ppt_y-0.4999989)/(#ppt_x-0.4999989))))),0.71)),-0.71))/0.71)+0.4999989))*(-1*(((1-$)^6)*(SIN(3*PI*(1-$))+2*COS(6*PI*(1-$)))*0.5-1))&#10;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((0.5*#ppt_h+0.4999989)*(abs(#ppt_y-0.4999989))/(#ppt_y-0.4999989)*((MAX((MIN((SIN(atan(abs((#ppt_y-0.4999989)/(#ppt_x-0.4999989))))),0.71)),-0.71))/0.71)+0.4999989)+(#ppt_y-((0.5*#ppt_h+0.4999989)*(abs(#ppt_y-0.4999989))/(#ppt_y-0.4999989)*((MAX((MIN((SIN(atan(abs((#ppt_y-0.4999989)/(#ppt_x-0.4999989))))),0.71)),-0.71))/0.71)+0.4999989))*(-1*(((1-$)^6)*(SIN(3*PI*(1-$))+2*COS(6*PI*(1-$)))*0.5-1))&#10;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5" y="703580"/>
            <a:ext cx="10852150" cy="4815205"/>
          </a:xfrm>
        </p:spPr>
        <p:txBody>
          <a:bodyPr/>
          <a:p>
            <a:r>
              <a:rPr lang="zh-CN" altLang="en-US" sz="6000">
                <a:hlinkClick r:id="rId1" action="ppaction://hlinkfile"/>
              </a:rPr>
              <a:t>https://www.bilibili.com/video/BV1F4411p7ZS?from=search&amp;seid=17421620937633864384&amp;spm_id_from=333.337.0.0</a:t>
            </a:r>
            <a:endParaRPr lang="zh-CN" altLang="en-US" sz="6000"/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1735" y="497205"/>
            <a:ext cx="9828530" cy="58635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59560" y="351155"/>
            <a:ext cx="9072245" cy="61563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1485" y="253365"/>
            <a:ext cx="8749665" cy="6350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0990" y="882650"/>
            <a:ext cx="9048750" cy="50927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253740" y="1555115"/>
            <a:ext cx="186944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</a:t>
            </a:r>
            <a:r>
              <a:rPr lang="zh-CN" altLang="en-US" sz="28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智障儿童</a:t>
            </a:r>
            <a:endParaRPr lang="zh-CN" altLang="en-US" sz="28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 flipH="1">
            <a:off x="4116070" y="1911985"/>
            <a:ext cx="10795" cy="7175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5" y="363855"/>
            <a:ext cx="10852150" cy="708025"/>
          </a:xfrm>
        </p:spPr>
        <p:txBody>
          <a:bodyPr/>
          <a:p>
            <a:r>
              <a:rPr lang="en-US" altLang="zh-CN"/>
              <a:t>                                 </a:t>
            </a:r>
            <a:r>
              <a:rPr lang="en-US" altLang="zh-CN"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</a:t>
            </a:r>
            <a:r>
              <a:rPr lang="zh-CN" altLang="en-US"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收藏童心</a:t>
            </a:r>
            <a:endParaRPr lang="zh-CN" altLang="en-US" sz="4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1071888"/>
            <a:ext cx="10852237" cy="5388907"/>
          </a:xfrm>
        </p:spPr>
        <p:txBody>
          <a:bodyPr/>
          <a:p>
            <a:pPr marL="0" indent="0">
              <a:buNone/>
            </a:pPr>
            <a:r>
              <a:rPr lang="en-US" altLang="zh-CN" sz="2000"/>
              <a:t>      </a:t>
            </a:r>
            <a:r>
              <a:rPr sz="2000"/>
              <a:t>细雨飘落，风儿携着氤氲的水汽，在玻璃窗上描绘出一幅幅朦胧的图画。水蓝的墨迹在泛黄的纸页上逐渐晕染开来，潮湿的空气偷偷钻进屋子，湿润了斑驳的记忆涂鸦。时光长河缓缓倒流，回到那如歌般悠扬的童年。</a:t>
            </a:r>
            <a:endParaRPr sz="2000"/>
          </a:p>
          <a:p>
            <a:pPr marL="0" indent="0">
              <a:buNone/>
            </a:pPr>
            <a:r>
              <a:rPr lang="en-US" altLang="zh-CN" sz="2000"/>
              <a:t>      </a:t>
            </a:r>
            <a:r>
              <a:rPr sz="2000"/>
              <a:t>记忆中，小时候的老房子早在几年前就被拔地而起的高楼所替代，一座座高楼好似层层山峦，遮盖住了往昔的梦。数不尽的回忆在心间落了锁，随着经年几场大雨的冲刷，落入梦乡，酿出了一场迷蒙的梦……</a:t>
            </a:r>
            <a:endParaRPr sz="2000"/>
          </a:p>
          <a:p>
            <a:pPr marL="0" indent="0">
              <a:buNone/>
            </a:pPr>
            <a:r>
              <a:rPr sz="2000"/>
              <a:t>      那时，老屋的后院载满了各种各样的花和果树，叫得出名字来的，叫不出名字来的，都在勃勃生长。青石板铺就的小径上留下了一串串脚印，落在上面的还有光阴中的欢声笑语。一颗稚嫩的心在花香果香的海洋中成长起来，童真就在这个小天地中扎了根。从指缝间，偷偷和日光对视；跑去告诉花儿，昨天那只蝴蝶真美；俯身轻嗅一株薄荷，感慨它的清香；或在细雨中奔跑，任风儿和雨丝拂过脸颊……</a:t>
            </a:r>
            <a:endParaRPr sz="2000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4*i*6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5*i*6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6*i*6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8*i*6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9*i*6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5.xml><?xml version="1.0" encoding="utf-8"?>
<p:tagLst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0*i*6"/>
  <p:tag name="KSO_WM_UNIT_LAYERLEVEL" val="1"/>
  <p:tag name="KSO_WM_TAG_VERSION" val="1.0"/>
  <p:tag name="KSO_WM_BEAUTIFY_FLAG" val="#wm#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2*i*6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2*i*4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2*i*5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2*i*6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2*i*7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2*i*8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3*i*6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4*i*6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5*i*6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6*i*6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7*i*6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7672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76721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84.xml><?xml version="1.0" encoding="utf-8"?>
<p:tagLst xmlns:p="http://schemas.openxmlformats.org/presentationml/2006/main">
  <p:tag name="KSO_WM_COMBINE_RELATE_SLIDE_ID" val="background20176137_1"/>
  <p:tag name="KSO_WM_TEMPLATE_SUBCATEGORY" val="17"/>
  <p:tag name="KSO_WM_TEMPLATE_THUMBS_INDEX" val="1、3、4、9、13、14、23、28、30"/>
  <p:tag name="KSO_WM_UNIT_SHOW_EDIT_AREA_INDICATION" val="0"/>
  <p:tag name="KSO_WM_TAG_VERSION" val="1.0"/>
  <p:tag name="KSO_WM_BEAUTIFY_FLAG" val="#wm#"/>
  <p:tag name="KSO_WM_TEMPLATE_CATEGORY" val="custom"/>
  <p:tag name="KSO_WM_TEMPLATE_INDEX" val="20176721"/>
  <p:tag name="KSO_WM_TEMPLATE_MASTER_TYPE" val="1"/>
  <p:tag name="KSO_WM_TEMPLATE_COLOR_TYPE" val="1"/>
  <p:tag name="KSO_WM_TEMPLATE_MASTER_THUMB_INDEX" val="12"/>
</p:tagLst>
</file>

<file path=ppt/tags/tag38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38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387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76721_13*a*1"/>
  <p:tag name="KSO_WM_TEMPLATE_CATEGORY" val="custom"/>
  <p:tag name="KSO_WM_TEMPLATE_INDEX" val="20176721"/>
  <p:tag name="KSO_WM_UNIT_LAYERLEVEL" val="1"/>
  <p:tag name="KSO_WM_TAG_VERSION" val="1.0"/>
  <p:tag name="KSO_WM_BEAUTIFY_FLAG" val="#wm#"/>
  <p:tag name="KSO_WM_UNIT_ISNUMDGMTITLE" val="0"/>
</p:tagLst>
</file>

<file path=ppt/tags/tag388.xml><?xml version="1.0" encoding="utf-8"?>
<p:tagLst xmlns:p="http://schemas.openxmlformats.org/presentationml/2006/main">
  <p:tag name="KSO_WM_COMBINE_RELATE_SLIDE_ID" val="background20176137_6"/>
  <p:tag name="KSO_WM_SLIDE_ID" val="custom20176721_13"/>
  <p:tag name="KSO_WM_TEMPLATE_SUBCATEGORY" val="17"/>
  <p:tag name="KSO_WM_SLIDE_TYPE" val="sectionTitle"/>
  <p:tag name="KSO_WM_SLIDE_SUBTYPE" val="pureTxt"/>
  <p:tag name="KSO_WM_SLIDE_ITEM_CNT" val="0"/>
  <p:tag name="KSO_WM_SLIDE_INDEX" val="13"/>
  <p:tag name="KSO_WM_TAG_VERSION" val="1.0"/>
  <p:tag name="KSO_WM_BEAUTIFY_FLAG" val="#wm#"/>
  <p:tag name="KSO_WM_TEMPLATE_CATEGORY" val="custom"/>
  <p:tag name="KSO_WM_TEMPLATE_INDEX" val="20176721"/>
  <p:tag name="KSO_WM_SLIDE_LAYOUT" val="a_b_e"/>
  <p:tag name="KSO_WM_SLIDE_LAYOUT_CNT" val="1_1_1"/>
  <p:tag name="KSO_WM_TEMPLATE_MASTER_TYPE" val="1"/>
  <p:tag name="KSO_WM_TEMPLATE_COLOR_TYPE" val="1"/>
  <p:tag name="KSO_WM_SLIDE_ANIMATION_ID" val="3127449"/>
  <p:tag name="KSO_WM_SLIDE_ANIMATION_TYPE" val="0_9_1"/>
</p:tagLst>
</file>

<file path=ppt/tags/tag389.xml><?xml version="1.0" encoding="utf-8"?>
<p:tagLst xmlns:p="http://schemas.openxmlformats.org/presentationml/2006/main">
  <p:tag name="KSO_WM_BEAUTIFY_FLAG" val="#wm#"/>
  <p:tag name="KSO_WM_TEMPLATE_CATEGORY" val="custom"/>
  <p:tag name="KSO_WM_TEMPLATE_INDEX" val="2017672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#wm#"/>
  <p:tag name="KSO_WM_TEMPLATE_CATEGORY" val="custom"/>
  <p:tag name="KSO_WM_TEMPLATE_INDEX" val="20176721"/>
</p:tagLst>
</file>

<file path=ppt/tags/tag391.xml><?xml version="1.0" encoding="utf-8"?>
<p:tagLst xmlns:p="http://schemas.openxmlformats.org/presentationml/2006/main">
  <p:tag name="KSO_WM_BEAUTIFY_FLAG" val="#wm#"/>
  <p:tag name="KSO_WM_TEMPLATE_CATEGORY" val="custom"/>
  <p:tag name="KSO_WM_TEMPLATE_INDEX" val="20176721"/>
</p:tagLst>
</file>

<file path=ppt/tags/tag392.xml><?xml version="1.0" encoding="utf-8"?>
<p:tagLst xmlns:p="http://schemas.openxmlformats.org/presentationml/2006/main">
  <p:tag name="KSO_WM_BEAUTIFY_FLAG" val="#wm#"/>
  <p:tag name="KSO_WM_TEMPLATE_CATEGORY" val="custom"/>
  <p:tag name="KSO_WM_TEMPLATE_INDEX" val="20176721"/>
</p:tagLst>
</file>

<file path=ppt/tags/tag393.xml><?xml version="1.0" encoding="utf-8"?>
<p:tagLst xmlns:p="http://schemas.openxmlformats.org/presentationml/2006/main">
  <p:tag name="KSO_WM_BEAUTIFY_FLAG" val="#wm#"/>
  <p:tag name="KSO_WM_TEMPLATE_CATEGORY" val="custom"/>
  <p:tag name="KSO_WM_TEMPLATE_INDEX" val="20176721"/>
</p:tagLst>
</file>

<file path=ppt/tags/tag394.xml><?xml version="1.0" encoding="utf-8"?>
<p:tagLst xmlns:p="http://schemas.openxmlformats.org/presentationml/2006/main">
  <p:tag name="KSO_WM_BEAUTIFY_FLAG" val="#wm#"/>
  <p:tag name="KSO_WM_TEMPLATE_CATEGORY" val="custom"/>
  <p:tag name="KSO_WM_TEMPLATE_INDEX" val="20176721"/>
</p:tagLst>
</file>

<file path=ppt/tags/tag395.xml><?xml version="1.0" encoding="utf-8"?>
<p:tagLst xmlns:p="http://schemas.openxmlformats.org/presentationml/2006/main">
  <p:tag name="KSO_WM_BEAUTIFY_FLAG" val="#wm#"/>
  <p:tag name="KSO_WM_TEMPLATE_CATEGORY" val="custom"/>
  <p:tag name="KSO_WM_TEMPLATE_INDEX" val="20176721"/>
</p:tagLst>
</file>

<file path=ppt/tags/tag396.xml><?xml version="1.0" encoding="utf-8"?>
<p:tagLst xmlns:p="http://schemas.openxmlformats.org/presentationml/2006/main">
  <p:tag name="KSO_WM_UNIT_ISCONTENTSTITLE" val="0"/>
  <p:tag name="KSO_WM_UNIT_NOCLEAR" val="1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76721_30*a*1"/>
  <p:tag name="KSO_WM_TEMPLATE_CATEGORY" val="custom"/>
  <p:tag name="KSO_WM_TEMPLATE_INDEX" val="20176721"/>
  <p:tag name="KSO_WM_UNIT_LAYERLEVEL" val="1"/>
  <p:tag name="KSO_WM_TAG_VERSION" val="1.0"/>
  <p:tag name="KSO_WM_BEAUTIFY_FLAG" val="#wm#"/>
  <p:tag name="KSO_WM_UNIT_PRESET_TEXT" val="THANKS"/>
  <p:tag name="KSO_WM_UNIT_ISNUMDGMTITLE" val="0"/>
</p:tagLst>
</file>

<file path=ppt/tags/tag397.xml><?xml version="1.0" encoding="utf-8"?>
<p:tagLst xmlns:p="http://schemas.openxmlformats.org/presentationml/2006/main">
  <p:tag name="KSO_WM_COMBINE_RELATE_SLIDE_ID" val="background20176137_12"/>
  <p:tag name="KSO_WM_SLIDE_ID" val="custom20176721_30"/>
  <p:tag name="KSO_WM_TEMPLATE_SUBCATEGORY" val="17"/>
  <p:tag name="KSO_WM_SLIDE_TYPE" val="endPage"/>
  <p:tag name="KSO_WM_SLIDE_SUBTYPE" val="pureTxt"/>
  <p:tag name="KSO_WM_SLIDE_ITEM_CNT" val="0"/>
  <p:tag name="KSO_WM_SLIDE_INDEX" val="30"/>
  <p:tag name="KSO_WM_TAG_VERSION" val="1.0"/>
  <p:tag name="KSO_WM_BEAUTIFY_FLAG" val="#wm#"/>
  <p:tag name="KSO_WM_TEMPLATE_CATEGORY" val="custom"/>
  <p:tag name="KSO_WM_TEMPLATE_INDEX" val="20176721"/>
  <p:tag name="KSO_WM_SLIDE_LAYOUT" val="a_b"/>
  <p:tag name="KSO_WM_SLIDE_LAYOUT_CNT" val="1_1"/>
  <p:tag name="KSO_WM_TEMPLATE_MASTER_TYPE" val="1"/>
  <p:tag name="KSO_WM_TEMPLATE_COLOR_TYPE" val="1"/>
  <p:tag name="KSO_WM_SLIDE_ANIMATION_ID" val="3127900"/>
  <p:tag name="KSO_WM_SLIDE_ANIMATION_TYPE" val="0_9_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8"/>
  <p:tag name="KSO_WM_UNIT_LAYERLEVEL" val="1"/>
  <p:tag name="KSO_WM_TAG_VERSION" val="1.0"/>
  <p:tag name="KSO_WM_BEAUTIFY_FLAG" val="#wm#"/>
  <p:tag name="KSO_WM_UNIT_TYPE" val="y"/>
  <p:tag name="KSO_WM_UNIT_INDEX" val="8"/>
  <p:tag name="KSO_WM_SLIDE_BACKGROUND_MASK_FLAG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  <p:tag name="KSO_WM_SLIDE_BACKGROUND_MASK_FLAG" val="1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  <p:tag name="KSO_WM_SLIDE_BACKGROUND_MASK_FLAG" val="1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  <p:tag name="KSO_WM_SLIDE_BACKGROUND_MASK_FLAG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  <p:tag name="KSO_WM_SLIDE_BACKGROUND_MASK_FLAG" val="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  <p:tag name="KSO_WM_SLIDE_BACKGROUND_MASK_FLAG" val="1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  <p:tag name="KSO_WM_SLIDE_BACKGROUND_MASK_FLAG" val="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  <p:tag name="KSO_WM_SLIDE_BACKGROUND_MASK_FLAG" val="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9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2*i*6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58">
      <a:dk1>
        <a:srgbClr val="000000"/>
      </a:dk1>
      <a:lt1>
        <a:srgbClr val="FFFFFF"/>
      </a:lt1>
      <a:dk2>
        <a:srgbClr val="E8F0E7"/>
      </a:dk2>
      <a:lt2>
        <a:srgbClr val="FFFFFF"/>
      </a:lt2>
      <a:accent1>
        <a:srgbClr val="86A859"/>
      </a:accent1>
      <a:accent2>
        <a:srgbClr val="7EA268"/>
      </a:accent2>
      <a:accent3>
        <a:srgbClr val="749A77"/>
      </a:accent3>
      <a:accent4>
        <a:srgbClr val="6B9386"/>
      </a:accent4>
      <a:accent5>
        <a:srgbClr val="638D97"/>
      </a:accent5>
      <a:accent6>
        <a:srgbClr val="5985A6"/>
      </a:accent6>
      <a:hlink>
        <a:srgbClr val="459CC3"/>
      </a:hlink>
      <a:folHlink>
        <a:srgbClr val="99589D"/>
      </a:folHlink>
    </a:clrScheme>
    <a:fontScheme name="自定义 1">
      <a:majorFont>
        <a:latin typeface="微软雅黑"/>
        <a:ea typeface="汉仪旗黑-85S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58">
    <a:dk1>
      <a:srgbClr val="000000"/>
    </a:dk1>
    <a:lt1>
      <a:srgbClr val="FFFFFF"/>
    </a:lt1>
    <a:dk2>
      <a:srgbClr val="E8F0E7"/>
    </a:dk2>
    <a:lt2>
      <a:srgbClr val="FFFFFF"/>
    </a:lt2>
    <a:accent1>
      <a:srgbClr val="86A859"/>
    </a:accent1>
    <a:accent2>
      <a:srgbClr val="7EA268"/>
    </a:accent2>
    <a:accent3>
      <a:srgbClr val="749A77"/>
    </a:accent3>
    <a:accent4>
      <a:srgbClr val="6B9386"/>
    </a:accent4>
    <a:accent5>
      <a:srgbClr val="638D97"/>
    </a:accent5>
    <a:accent6>
      <a:srgbClr val="5985A6"/>
    </a:accent6>
    <a:hlink>
      <a:srgbClr val="459CC3"/>
    </a:hlink>
    <a:folHlink>
      <a:srgbClr val="99589D"/>
    </a:folHlink>
  </a:clrScheme>
</a:themeOverride>
</file>

<file path=ppt/theme/themeOverride2.xml><?xml version="1.0" encoding="utf-8"?>
<a:themeOverride xmlns:a="http://schemas.openxmlformats.org/drawingml/2006/main">
  <a:clrScheme name="自定义 58">
    <a:dk1>
      <a:srgbClr val="000000"/>
    </a:dk1>
    <a:lt1>
      <a:srgbClr val="FFFFFF"/>
    </a:lt1>
    <a:dk2>
      <a:srgbClr val="E8F0E7"/>
    </a:dk2>
    <a:lt2>
      <a:srgbClr val="FFFFFF"/>
    </a:lt2>
    <a:accent1>
      <a:srgbClr val="86A859"/>
    </a:accent1>
    <a:accent2>
      <a:srgbClr val="7EA268"/>
    </a:accent2>
    <a:accent3>
      <a:srgbClr val="749A77"/>
    </a:accent3>
    <a:accent4>
      <a:srgbClr val="6B9386"/>
    </a:accent4>
    <a:accent5>
      <a:srgbClr val="638D97"/>
    </a:accent5>
    <a:accent6>
      <a:srgbClr val="5985A6"/>
    </a:accent6>
    <a:hlink>
      <a:srgbClr val="459CC3"/>
    </a:hlink>
    <a:folHlink>
      <a:srgbClr val="99589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987</Words>
  <Application>WPS 演示</Application>
  <PresentationFormat>宽屏</PresentationFormat>
  <Paragraphs>21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汉仪旗黑-85S</vt:lpstr>
      <vt:lpstr>Arial Unicode MS</vt:lpstr>
      <vt:lpstr>黑体</vt:lpstr>
      <vt:lpstr>Office 主题​​</vt:lpstr>
      <vt:lpstr>1_Office 主题​​</vt:lpstr>
      <vt:lpstr>PowerPoint 演示文稿</vt:lpstr>
      <vt:lpstr>PowerPoint 演示文稿</vt:lpstr>
      <vt:lpstr>童年</vt:lpstr>
      <vt:lpstr>https://www.bilibili.com/video/BV1F4411p7ZS?from=search&amp;seid=17421620937633864384&amp;spm_id_from=333.337.0.0</vt:lpstr>
      <vt:lpstr>PowerPoint 演示文稿</vt:lpstr>
      <vt:lpstr>PowerPoint 演示文稿</vt:lpstr>
      <vt:lpstr>PowerPoint 演示文稿</vt:lpstr>
      <vt:lpstr>PowerPoint 演示文稿</vt:lpstr>
      <vt:lpstr>                                    收藏童心</vt:lpstr>
      <vt:lpstr>PowerPoint 演示文稿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WPS_1607005899</cp:lastModifiedBy>
  <cp:revision>37</cp:revision>
  <dcterms:created xsi:type="dcterms:W3CDTF">2019-06-19T02:08:00Z</dcterms:created>
  <dcterms:modified xsi:type="dcterms:W3CDTF">2021-12-21T15:12:14Z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2052-11.1.0.9155</vt:lpwstr>
  </property>
</Properties>
</file>